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05.jp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8" r:id="rId3"/>
    <p:sldId id="277" r:id="rId4"/>
    <p:sldId id="283" r:id="rId5"/>
    <p:sldId id="284" r:id="rId6"/>
    <p:sldId id="312" r:id="rId7"/>
    <p:sldId id="295" r:id="rId8"/>
    <p:sldId id="296" r:id="rId9"/>
    <p:sldId id="300" r:id="rId10"/>
    <p:sldId id="294" r:id="rId11"/>
    <p:sldId id="285" r:id="rId12"/>
    <p:sldId id="286" r:id="rId13"/>
    <p:sldId id="297" r:id="rId14"/>
    <p:sldId id="314" r:id="rId15"/>
    <p:sldId id="287" r:id="rId16"/>
    <p:sldId id="301" r:id="rId17"/>
    <p:sldId id="302" r:id="rId18"/>
    <p:sldId id="303" r:id="rId19"/>
    <p:sldId id="304" r:id="rId20"/>
    <p:sldId id="305" r:id="rId21"/>
    <p:sldId id="288" r:id="rId22"/>
    <p:sldId id="315" r:id="rId23"/>
    <p:sldId id="289" r:id="rId24"/>
    <p:sldId id="290" r:id="rId25"/>
    <p:sldId id="316" r:id="rId26"/>
    <p:sldId id="292" r:id="rId27"/>
    <p:sldId id="293" r:id="rId28"/>
    <p:sldId id="317" r:id="rId29"/>
    <p:sldId id="309" r:id="rId30"/>
    <p:sldId id="310" r:id="rId31"/>
    <p:sldId id="318" r:id="rId32"/>
    <p:sldId id="311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80899" autoAdjust="0"/>
  </p:normalViewPr>
  <p:slideViewPr>
    <p:cSldViewPr snapToGrid="0">
      <p:cViewPr varScale="1">
        <p:scale>
          <a:sx n="70" d="100"/>
          <a:sy n="70" d="100"/>
        </p:scale>
        <p:origin x="47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963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Définie notre projet suivant plusieurs itération ordonnées.</a:t>
            </a:r>
          </a:p>
          <a:p>
            <a:r>
              <a:rPr lang="fr-FR" dirty="0"/>
              <a:t>Une itération s’appelle sprint.</a:t>
            </a:r>
          </a:p>
          <a:p>
            <a:r>
              <a:rPr lang="fr-FR" dirty="0"/>
              <a:t>Chaque étape nécessite une semaine pour la réalise.</a:t>
            </a:r>
          </a:p>
          <a:p>
            <a:r>
              <a:rPr lang="fr-FR" dirty="0"/>
              <a:t>Puis, on obtient le résultat de cette sprint.</a:t>
            </a:r>
            <a:br>
              <a:rPr lang="fr-FR" dirty="0"/>
            </a:br>
            <a:r>
              <a:rPr lang="fr-FR" dirty="0"/>
              <a:t>Enfin, lorsqu’on termine toutes les étapes on obtient notre produit attendu.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8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assurer le travaille collaboratif, on a utilise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2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14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924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11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3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dresse le planning de notre solution sur deux versions:</a:t>
            </a:r>
            <a:br>
              <a:rPr lang="fr-FR" dirty="0"/>
            </a:br>
            <a:r>
              <a:rPr lang="fr-FR" dirty="0"/>
              <a:t>La première version est la version MVP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minimum viable </a:t>
            </a:r>
            <a:r>
              <a:rPr lang="fr-FR" sz="12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product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qui  réponde au maximum des fonctionnalités nécessaires pour mettre  l’application  devant les clients.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Dans cette version, notre application capable de créer les anomalies, avoir le rapport sur la tournée ainsi notifier  au cas d’une anomalie.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Pour la deuxième version, Post MVP</a:t>
            </a:r>
            <a:b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On va mettre notre application capable de notifie par SMS, exporter le rapport et faire des interventions.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38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3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système se </a:t>
            </a:r>
            <a:r>
              <a:rPr lang="fr-FR" dirty="0" err="1"/>
              <a:t>decompose</a:t>
            </a:r>
            <a:r>
              <a:rPr lang="fr-FR" dirty="0"/>
              <a:t> on trois parties:</a:t>
            </a:r>
          </a:p>
          <a:p>
            <a:r>
              <a:rPr lang="fr-FR" dirty="0"/>
              <a:t>La partie backend charge de tous ce qui concerne la logique et le traitement de notre api </a:t>
            </a:r>
            <a:r>
              <a:rPr lang="fr-FR" dirty="0" err="1"/>
              <a:t>prospektor</a:t>
            </a:r>
            <a:r>
              <a:rPr lang="fr-FR" dirty="0"/>
              <a:t> , on </a:t>
            </a:r>
            <a:r>
              <a:rPr lang="fr-FR" dirty="0" err="1"/>
              <a:t>utiilise</a:t>
            </a:r>
            <a:r>
              <a:rPr lang="fr-FR" dirty="0"/>
              <a:t> dans cette partie l’architecture MVC &amp; 3 tiers </a:t>
            </a:r>
          </a:p>
          <a:p>
            <a:r>
              <a:rPr lang="fr-FR" dirty="0"/>
              <a:t>DF déjà créer d’autre service qu’on l’utilise dans notre application</a:t>
            </a:r>
          </a:p>
          <a:p>
            <a:r>
              <a:rPr lang="fr-FR" dirty="0"/>
              <a:t>Par exemple API authentification qui </a:t>
            </a:r>
            <a:r>
              <a:rPr lang="fr-FR" dirty="0" err="1"/>
              <a:t>verfie</a:t>
            </a:r>
            <a:r>
              <a:rPr lang="fr-FR" dirty="0"/>
              <a:t> l’</a:t>
            </a:r>
            <a:r>
              <a:rPr lang="fr-FR" dirty="0" err="1"/>
              <a:t>identite</a:t>
            </a:r>
            <a:r>
              <a:rPr lang="fr-FR" dirty="0"/>
              <a:t> des </a:t>
            </a:r>
            <a:r>
              <a:rPr lang="fr-FR" dirty="0" err="1"/>
              <a:t>employees</a:t>
            </a:r>
            <a:r>
              <a:rPr lang="fr-FR" dirty="0"/>
              <a:t> de groupe OCP</a:t>
            </a:r>
          </a:p>
          <a:p>
            <a:r>
              <a:rPr lang="fr-FR" dirty="0"/>
              <a:t>API   notification pou </a:t>
            </a:r>
            <a:r>
              <a:rPr lang="fr-FR" dirty="0" err="1"/>
              <a:t>envoyee</a:t>
            </a:r>
            <a:r>
              <a:rPr lang="fr-FR" dirty="0"/>
              <a:t> des notifications SMS</a:t>
            </a:r>
          </a:p>
          <a:p>
            <a:r>
              <a:rPr lang="fr-FR" dirty="0"/>
              <a:t>API </a:t>
            </a:r>
            <a:r>
              <a:rPr lang="fr-FR" dirty="0" err="1"/>
              <a:t>minio</a:t>
            </a:r>
            <a:r>
              <a:rPr lang="fr-FR" dirty="0"/>
              <a:t> pour stocker les </a:t>
            </a:r>
            <a:r>
              <a:rPr lang="fr-FR" dirty="0" err="1"/>
              <a:t>fichers</a:t>
            </a:r>
            <a:r>
              <a:rPr lang="fr-FR" dirty="0"/>
              <a:t> de grandes taille, dans notre cas audio &amp; photo</a:t>
            </a:r>
          </a:p>
          <a:p>
            <a:r>
              <a:rPr lang="fr-FR" dirty="0"/>
              <a:t>La partie backoffice c’est une application web ou on utilise l’architecture de </a:t>
            </a:r>
            <a:r>
              <a:rPr lang="fr-FR" dirty="0" err="1"/>
              <a:t>redux</a:t>
            </a:r>
            <a:endParaRPr lang="fr-FR" dirty="0"/>
          </a:p>
          <a:p>
            <a:r>
              <a:rPr lang="fr-FR" dirty="0"/>
              <a:t>La partie </a:t>
            </a:r>
            <a:r>
              <a:rPr lang="fr-FR" dirty="0" err="1"/>
              <a:t>frontOffice</a:t>
            </a:r>
            <a:r>
              <a:rPr lang="fr-FR" dirty="0"/>
              <a:t> est une application mobile ou on va l’installer  dans des tablettes  industrielle </a:t>
            </a:r>
            <a:r>
              <a:rPr lang="fr-FR" dirty="0" err="1"/>
              <a:t>specifique</a:t>
            </a:r>
            <a:r>
              <a:rPr lang="fr-FR" dirty="0"/>
              <a:t>; on utilise dans cette partie l’architecture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8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17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Notre solution suit des étapes qu’on a définie dans les  chapitres suivantes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91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les autres application , on est besoin de la page d’</a:t>
            </a:r>
            <a:r>
              <a:rPr lang="fr-FR" dirty="0" err="1"/>
              <a:t>acceuil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77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841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68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DF utilise </a:t>
            </a:r>
            <a:r>
              <a:rPr lang="fr-FR" dirty="0" err="1"/>
              <a:t>gitlab</a:t>
            </a:r>
            <a:r>
              <a:rPr lang="fr-FR" dirty="0"/>
              <a:t> comme outil de </a:t>
            </a:r>
            <a:r>
              <a:rPr lang="fr-FR" dirty="0" err="1"/>
              <a:t>deploiement</a:t>
            </a:r>
            <a:r>
              <a:rPr lang="fr-FR" dirty="0"/>
              <a:t> interne de toute ses projets </a:t>
            </a:r>
            <a:r>
              <a:rPr lang="fr-FR" dirty="0" err="1"/>
              <a:t>digitals</a:t>
            </a:r>
            <a:endParaRPr lang="fr-FR" dirty="0"/>
          </a:p>
          <a:p>
            <a:r>
              <a:rPr lang="fr-FR" dirty="0"/>
              <a:t>Le pipeline qu’on a </a:t>
            </a:r>
            <a:r>
              <a:rPr lang="fr-FR" dirty="0" err="1"/>
              <a:t>defini</a:t>
            </a:r>
            <a:r>
              <a:rPr lang="fr-FR" dirty="0"/>
              <a:t> pour le </a:t>
            </a:r>
            <a:r>
              <a:rPr lang="fr-FR" dirty="0" err="1"/>
              <a:t>depot</a:t>
            </a:r>
            <a:r>
              <a:rPr lang="fr-FR" dirty="0"/>
              <a:t> de notre application est le suivant</a:t>
            </a:r>
          </a:p>
          <a:p>
            <a:r>
              <a:rPr lang="fr-FR" dirty="0"/>
              <a:t>Tout d’abord, on lance toutes les test qu’on a déjà crée ,</a:t>
            </a:r>
          </a:p>
          <a:p>
            <a:r>
              <a:rPr lang="fr-FR" dirty="0"/>
              <a:t>Puis </a:t>
            </a:r>
            <a:r>
              <a:rPr lang="fr-FR" dirty="0" err="1"/>
              <a:t>execute</a:t>
            </a:r>
            <a:r>
              <a:rPr lang="fr-FR" dirty="0"/>
              <a:t> notre dans les conteneurs de docker, si tous ca ce passe bien </a:t>
            </a:r>
          </a:p>
          <a:p>
            <a:r>
              <a:rPr lang="fr-FR" dirty="0"/>
              <a:t>Le programme enregistre les images de nos conteneur dans docker </a:t>
            </a:r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Puis les </a:t>
            </a:r>
            <a:r>
              <a:rPr lang="fr-FR" dirty="0" err="1"/>
              <a:t>deployer</a:t>
            </a:r>
            <a:r>
              <a:rPr lang="fr-FR" dirty="0"/>
              <a:t> a notre cluster de </a:t>
            </a:r>
            <a:r>
              <a:rPr lang="fr-FR" dirty="0" err="1"/>
              <a:t>kubernetes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62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notre application est l’optimisation du temps pour réagir et intervenir à résoudre les anomalies lors de l’</a:t>
            </a:r>
            <a:r>
              <a:rPr lang="fr-FR" dirty="0" err="1"/>
              <a:t>extration</a:t>
            </a:r>
            <a:endParaRPr lang="fr-FR" dirty="0"/>
          </a:p>
          <a:p>
            <a:r>
              <a:rPr lang="fr-FR" dirty="0"/>
              <a:t>Durant mon stage, j’ai </a:t>
            </a:r>
            <a:r>
              <a:rPr lang="fr-FR" dirty="0" err="1"/>
              <a:t>developper</a:t>
            </a:r>
            <a:r>
              <a:rPr lang="fr-FR" dirty="0"/>
              <a:t> mes acquis afin de </a:t>
            </a:r>
            <a:r>
              <a:rPr lang="fr-FR" dirty="0" err="1"/>
              <a:t>realiser</a:t>
            </a:r>
            <a:r>
              <a:rPr lang="fr-FR" dirty="0"/>
              <a:t> des produits avec une bonne </a:t>
            </a:r>
            <a:r>
              <a:rPr lang="fr-FR" dirty="0" err="1"/>
              <a:t>qualite</a:t>
            </a:r>
            <a:r>
              <a:rPr lang="fr-FR" dirty="0"/>
              <a:t> et bien </a:t>
            </a:r>
            <a:r>
              <a:rPr lang="fr-FR" dirty="0" err="1"/>
              <a:t>securise</a:t>
            </a:r>
            <a:r>
              <a:rPr lang="fr-FR" dirty="0"/>
              <a:t>.</a:t>
            </a:r>
          </a:p>
          <a:p>
            <a:r>
              <a:rPr lang="fr-FR" dirty="0"/>
              <a:t>Ainsi j’ai </a:t>
            </a:r>
            <a:r>
              <a:rPr lang="fr-FR" dirty="0" err="1"/>
              <a:t>decouvri</a:t>
            </a:r>
            <a:r>
              <a:rPr lang="fr-FR" dirty="0"/>
              <a:t> le monde de travaille e comment travailler en </a:t>
            </a:r>
            <a:r>
              <a:rPr lang="fr-FR" dirty="0" err="1"/>
              <a:t>equipe</a:t>
            </a:r>
            <a:r>
              <a:rPr lang="fr-FR" dirty="0"/>
              <a:t>, </a:t>
            </a:r>
          </a:p>
          <a:p>
            <a:r>
              <a:rPr lang="fr-FR" dirty="0"/>
              <a:t>Enfin ,je tiens a remercier tous les membres du staff pour leurs soutien, </a:t>
            </a:r>
            <a:r>
              <a:rPr lang="fr-FR" dirty="0" err="1"/>
              <a:t>serviabilites</a:t>
            </a:r>
            <a:r>
              <a:rPr lang="fr-FR" dirty="0"/>
              <a:t> et conseils durant toute la </a:t>
            </a:r>
            <a:r>
              <a:rPr lang="fr-FR" dirty="0" err="1"/>
              <a:t>periode</a:t>
            </a:r>
            <a:r>
              <a:rPr lang="fr-FR" dirty="0"/>
              <a:t> du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9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Afin d’améliorer la transformation digital dans le groupe OCP,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dirty="0" err="1"/>
              <a:t>identite</a:t>
            </a:r>
            <a:r>
              <a:rPr lang="fr-FR" dirty="0"/>
              <a:t> Digital Office s’</a:t>
            </a:r>
            <a:r>
              <a:rPr lang="fr-FR" dirty="0" err="1"/>
              <a:t>apparesse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L’architecture géolocalisation des mines de groupe </a:t>
            </a:r>
            <a:r>
              <a:rPr lang="fr-FR" dirty="0" err="1"/>
              <a:t>ocp</a:t>
            </a:r>
            <a:r>
              <a:rPr lang="fr-FR" dirty="0"/>
              <a:t> défini comme la suite:</a:t>
            </a:r>
          </a:p>
          <a:p>
            <a:endParaRPr lang="fr-FR" dirty="0"/>
          </a:p>
          <a:p>
            <a:r>
              <a:rPr lang="fr-FR" dirty="0"/>
              <a:t>des sorties où les machines sont localisé, chaque machine charge par des </a:t>
            </a:r>
            <a:r>
              <a:rPr lang="fr-FR" dirty="0" err="1"/>
              <a:t>fonctionalites</a:t>
            </a:r>
            <a:r>
              <a:rPr lang="fr-FR" dirty="0"/>
              <a:t> qui suivent les </a:t>
            </a:r>
            <a:r>
              <a:rPr lang="fr-FR" dirty="0" err="1"/>
              <a:t>etapes</a:t>
            </a:r>
            <a:r>
              <a:rPr lang="fr-FR" dirty="0"/>
              <a:t> suivantes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5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Forer des grande 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Remplir ces trous par des bombes puis on les explose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enlevé la couche qui n’est pas nécessaire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récupère la couche 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3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69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1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1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1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2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1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24/06/2019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tiff"/><Relationship Id="rId7" Type="http://schemas.openxmlformats.org/officeDocument/2006/relationships/image" Target="../media/image73.tiff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tiff"/><Relationship Id="rId11" Type="http://schemas.openxmlformats.org/officeDocument/2006/relationships/image" Target="../media/image77.png"/><Relationship Id="rId5" Type="http://schemas.openxmlformats.org/officeDocument/2006/relationships/image" Target="../media/image71.tiff"/><Relationship Id="rId10" Type="http://schemas.openxmlformats.org/officeDocument/2006/relationships/image" Target="../media/image76.svg"/><Relationship Id="rId4" Type="http://schemas.openxmlformats.org/officeDocument/2006/relationships/image" Target="../media/image70.tiff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tiff"/><Relationship Id="rId5" Type="http://schemas.openxmlformats.org/officeDocument/2006/relationships/image" Target="../media/image95.tiff"/><Relationship Id="rId10" Type="http://schemas.openxmlformats.org/officeDocument/2006/relationships/image" Target="../media/image70.tiff"/><Relationship Id="rId4" Type="http://schemas.openxmlformats.org/officeDocument/2006/relationships/image" Target="../media/image94.png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D9867E7-F888-48E5-8EE0-8E5B2D41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4454769" y="5484514"/>
            <a:ext cx="8170984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u="sng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Présente par </a:t>
            </a:r>
            <a:r>
              <a:rPr lang="fr-FR" sz="2400" i="0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	</a:t>
            </a: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: ELBAGHAZAOUI Bahaa Eddine	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sng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Berlin Sans FB" panose="020E0602020502020306" pitchFamily="34" charset="0"/>
              </a:rPr>
              <a:t>Encadré par </a:t>
            </a:r>
            <a:r>
              <a:rPr lang="fr-FR" sz="2400" i="0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	</a:t>
            </a: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: Pr. Mohamed AMNAI	</a:t>
            </a:r>
            <a:r>
              <a:rPr lang="fr-F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		  		  M. Abdelhaq EL AIBI</a:t>
            </a: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647" y="5718884"/>
            <a:ext cx="1488809" cy="110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341874" y="2738882"/>
            <a:ext cx="9508244" cy="175432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plateforme </a:t>
            </a:r>
            <a:r>
              <a:rPr lang="fr-FR" sz="5400" i="0" u="none" strike="noStrike" kern="120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Prospektor</a:t>
            </a:r>
            <a:endParaRPr lang="en-US" sz="5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732770" cy="120032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90C8971C-A1A3-4E98-BC87-671CDBE5DBD1}"/>
              </a:ext>
            </a:extLst>
          </p:cNvPr>
          <p:cNvSpPr/>
          <p:nvPr/>
        </p:nvSpPr>
        <p:spPr>
          <a:xfrm rot="10800000">
            <a:off x="236186" y="3257934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56F945A-2940-426B-8B8A-C34C4D8EA7AD}"/>
              </a:ext>
            </a:extLst>
          </p:cNvPr>
          <p:cNvSpPr/>
          <p:nvPr/>
        </p:nvSpPr>
        <p:spPr>
          <a:xfrm>
            <a:off x="11088299" y="3239045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5564E9-6A55-4F46-A4CE-F656CDD54C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0D23B21-3E9A-4355-B4B3-42E9F6309F5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E7129D-92BA-44B1-B4AB-8A3956BD9CB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5F3FA63-A800-435E-A57A-DB07CAB2AFE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3A63FA-AF4A-422C-9201-DF3B3694D4A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B37321-AF46-42B5-ABF7-DB338AB99161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D178C6-DAD4-4966-BF48-FE4F9C1C47A2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046DA4-5689-4246-8875-35CC2CFD008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9A8AF-5DE3-4AB5-890E-182D62AFE738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09E44E-0E91-4F0B-ADC8-AC5FD31B66F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7EE3-B899-4022-833C-590E5A1016C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AC3F8B-5DBF-417F-A4CC-0BBE3D571E6A}"/>
              </a:ext>
            </a:extLst>
          </p:cNvPr>
          <p:cNvGrpSpPr/>
          <p:nvPr/>
        </p:nvGrpSpPr>
        <p:grpSpPr>
          <a:xfrm>
            <a:off x="8064478" y="1651580"/>
            <a:ext cx="3738827" cy="1230688"/>
            <a:chOff x="8064478" y="1651580"/>
            <a:chExt cx="3738827" cy="123068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F4DFB4-65B8-4127-8980-7C7E7DFC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478" y="1690452"/>
              <a:ext cx="1191816" cy="1191816"/>
            </a:xfrm>
            <a:prstGeom prst="rect">
              <a:avLst/>
            </a:prstGeom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F5EE97F-6FF0-4E7B-9727-65A6AC52C7D2}"/>
                </a:ext>
              </a:extLst>
            </p:cNvPr>
            <p:cNvSpPr txBox="1"/>
            <p:nvPr/>
          </p:nvSpPr>
          <p:spPr>
            <a:xfrm>
              <a:off x="9405892" y="1651580"/>
              <a:ext cx="2397413" cy="120032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Solutions numériques innovants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C35E2B-48A7-4293-90C9-A0D205C86898}"/>
              </a:ext>
            </a:extLst>
          </p:cNvPr>
          <p:cNvGrpSpPr/>
          <p:nvPr/>
        </p:nvGrpSpPr>
        <p:grpSpPr>
          <a:xfrm>
            <a:off x="8067266" y="3362970"/>
            <a:ext cx="3769133" cy="1275311"/>
            <a:chOff x="8067266" y="3362970"/>
            <a:chExt cx="3769133" cy="1275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4AAEC2-5554-4FAF-B52C-4C3032D85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266" y="3452044"/>
              <a:ext cx="1186237" cy="1186237"/>
            </a:xfrm>
            <a:prstGeom prst="rect">
              <a:avLst/>
            </a:prstGeom>
          </p:spPr>
        </p:pic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944923D2-4FFC-4F34-8F67-219433A815E9}"/>
                </a:ext>
              </a:extLst>
            </p:cNvPr>
            <p:cNvSpPr txBox="1"/>
            <p:nvPr/>
          </p:nvSpPr>
          <p:spPr>
            <a:xfrm>
              <a:off x="9438986" y="3362970"/>
              <a:ext cx="239741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Meilleurs talents numérique </a:t>
              </a:r>
              <a:endParaRPr lang="fr-FR" sz="24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F3638F-AF7E-4C3F-AB2F-792A01DBAA5F}"/>
              </a:ext>
            </a:extLst>
          </p:cNvPr>
          <p:cNvGrpSpPr/>
          <p:nvPr/>
        </p:nvGrpSpPr>
        <p:grpSpPr>
          <a:xfrm>
            <a:off x="8127832" y="5074361"/>
            <a:ext cx="3675472" cy="1200329"/>
            <a:chOff x="8127832" y="5074361"/>
            <a:chExt cx="3675472" cy="12003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9D047F-0644-4E14-8B12-44E4A15C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832" y="5209583"/>
              <a:ext cx="1065107" cy="1065107"/>
            </a:xfrm>
            <a:prstGeom prst="rect">
              <a:avLst/>
            </a:prstGeom>
          </p:spPr>
        </p:pic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80FDEB1E-7BEE-4531-B334-978FF89D097B}"/>
                </a:ext>
              </a:extLst>
            </p:cNvPr>
            <p:cNvSpPr txBox="1"/>
            <p:nvPr/>
          </p:nvSpPr>
          <p:spPr>
            <a:xfrm>
              <a:off x="9405891" y="5074361"/>
              <a:ext cx="239741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Codifiez ses processus </a:t>
              </a:r>
              <a:endParaRPr lang="fr-FR" sz="24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62A2D-15A8-4D75-BFE9-E7C31AFA2F19}"/>
              </a:ext>
            </a:extLst>
          </p:cNvPr>
          <p:cNvGrpSpPr/>
          <p:nvPr/>
        </p:nvGrpSpPr>
        <p:grpSpPr>
          <a:xfrm>
            <a:off x="5619414" y="4866609"/>
            <a:ext cx="1366821" cy="1822715"/>
            <a:chOff x="4860520" y="1015642"/>
            <a:chExt cx="1968483" cy="2563785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8B469F12-4340-44F5-842A-1DCC524D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520" y="1015642"/>
              <a:ext cx="1968483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CB0E7F82-1911-48FB-AB29-24AD4221B585}"/>
                </a:ext>
              </a:extLst>
            </p:cNvPr>
            <p:cNvSpPr txBox="1"/>
            <p:nvPr/>
          </p:nvSpPr>
          <p:spPr>
            <a:xfrm>
              <a:off x="4860520" y="2933093"/>
              <a:ext cx="1968483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Propriétaire du produit</a:t>
              </a:r>
              <a:endPara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7328F-B0F0-4806-A6CA-D5BDE257EFB0}"/>
              </a:ext>
            </a:extLst>
          </p:cNvPr>
          <p:cNvGrpSpPr/>
          <p:nvPr/>
        </p:nvGrpSpPr>
        <p:grpSpPr>
          <a:xfrm>
            <a:off x="2238572" y="2228927"/>
            <a:ext cx="2585228" cy="1359071"/>
            <a:chOff x="1438820" y="3023509"/>
            <a:chExt cx="3723223" cy="1911635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2503FB9B-8F26-4B8E-BAD4-70C058E9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0408" y="3023509"/>
              <a:ext cx="1911635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57834EEB-6E31-4527-98EF-2132E0A603A1}"/>
                </a:ext>
              </a:extLst>
            </p:cNvPr>
            <p:cNvSpPr txBox="1"/>
            <p:nvPr/>
          </p:nvSpPr>
          <p:spPr>
            <a:xfrm>
              <a:off x="1438820" y="3557801"/>
              <a:ext cx="191163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Scrum</a:t>
              </a:r>
              <a:b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</a:b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Master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F2A5C9-D564-4058-B5AF-D02DC537FF5C}"/>
              </a:ext>
            </a:extLst>
          </p:cNvPr>
          <p:cNvGrpSpPr/>
          <p:nvPr/>
        </p:nvGrpSpPr>
        <p:grpSpPr>
          <a:xfrm>
            <a:off x="5424014" y="1550978"/>
            <a:ext cx="1691227" cy="1725231"/>
            <a:chOff x="6294748" y="3399455"/>
            <a:chExt cx="2435690" cy="2426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26235-8A62-42D5-AC6A-CCB7F4BE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3963" y="3399455"/>
              <a:ext cx="1907173" cy="19071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47238F91-C8B5-4118-9175-D16E5270F1FF}"/>
                </a:ext>
              </a:extLst>
            </p:cNvPr>
            <p:cNvSpPr txBox="1"/>
            <p:nvPr/>
          </p:nvSpPr>
          <p:spPr>
            <a:xfrm>
              <a:off x="6294748" y="5306627"/>
              <a:ext cx="2435690" cy="5194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Développeurs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16675C-1D77-4698-8467-59BF47E38177}"/>
              </a:ext>
            </a:extLst>
          </p:cNvPr>
          <p:cNvGrpSpPr/>
          <p:nvPr/>
        </p:nvGrpSpPr>
        <p:grpSpPr>
          <a:xfrm>
            <a:off x="7157001" y="3143007"/>
            <a:ext cx="2539724" cy="1359071"/>
            <a:chOff x="7187213" y="1892808"/>
            <a:chExt cx="3657688" cy="19116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F98F8B-1BC9-4759-BB5F-4ECEFC9A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13" y="1892808"/>
              <a:ext cx="1911635" cy="1911635"/>
            </a:xfrm>
            <a:prstGeom prst="rect">
              <a:avLst/>
            </a:prstGeom>
          </p:spPr>
        </p:pic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B15FAE81-300E-412A-8879-B8205E63A82C}"/>
                </a:ext>
              </a:extLst>
            </p:cNvPr>
            <p:cNvSpPr txBox="1"/>
            <p:nvPr/>
          </p:nvSpPr>
          <p:spPr>
            <a:xfrm>
              <a:off x="8933266" y="2565599"/>
              <a:ext cx="1911635" cy="5194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UI / UX</a:t>
              </a:r>
            </a:p>
          </p:txBody>
        </p:sp>
      </p:grp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E713B39-2717-415E-881D-7C62F2C7B31D}"/>
              </a:ext>
            </a:extLst>
          </p:cNvPr>
          <p:cNvSpPr/>
          <p:nvPr/>
        </p:nvSpPr>
        <p:spPr>
          <a:xfrm rot="18631946">
            <a:off x="7005121" y="1188731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E24E5-9806-4A04-BFD5-F89653D3A9C2}"/>
              </a:ext>
            </a:extLst>
          </p:cNvPr>
          <p:cNvGrpSpPr/>
          <p:nvPr/>
        </p:nvGrpSpPr>
        <p:grpSpPr>
          <a:xfrm>
            <a:off x="2241670" y="4129100"/>
            <a:ext cx="2582137" cy="1359071"/>
            <a:chOff x="3562110" y="4317602"/>
            <a:chExt cx="3718771" cy="191163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EC38BF-E2F8-485A-8E63-82E612D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246" y="4317602"/>
              <a:ext cx="1911635" cy="1911635"/>
            </a:xfrm>
            <a:prstGeom prst="rect">
              <a:avLst/>
            </a:prstGeom>
          </p:spPr>
        </p:pic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81E733AD-D514-48A8-9E8F-A5A5096CA15C}"/>
                </a:ext>
              </a:extLst>
            </p:cNvPr>
            <p:cNvSpPr txBox="1"/>
            <p:nvPr/>
          </p:nvSpPr>
          <p:spPr>
            <a:xfrm>
              <a:off x="3562110" y="4904083"/>
              <a:ext cx="1907173" cy="36933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Chef de Livraison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E09B6-E833-4BD2-8090-5242D4E66A1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73E64ED-7402-4BC2-A869-A174ABD2C90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11C370B-1C14-48DA-9CE9-81028B54F4C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A9AB25F-9F71-4595-9FF1-C16792B07E5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72E8C6-6DEE-40E0-9231-82662185CA1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B43EDD-D530-4DD1-A2C4-359DEA051D76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5DADF54-E5B4-4DEA-8514-3932E2AB8C8F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DCD5EE-33C1-476A-B42C-92801549F508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9B0E6E-C577-4C51-BFAD-03868B5245D6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74F3FA3-103B-488E-B46B-6CE4D5A26724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13B0C4-432C-4FA8-9153-6A6B9C815483}"/>
              </a:ext>
            </a:extLst>
          </p:cNvPr>
          <p:cNvSpPr txBox="1"/>
          <p:nvPr/>
        </p:nvSpPr>
        <p:spPr>
          <a:xfrm>
            <a:off x="-2060281" y="99443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Equipe du projet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434EF1-BA10-44C4-9B39-25536C77BE94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2" animBg="1"/>
      <p:bldP spid="25" grpId="3" animBg="1"/>
      <p:bldP spid="39" grpId="0"/>
      <p:bldP spid="3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F50E2-02D1-4582-9B51-1123A2554B2C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594E29-B11C-4810-BEF4-B76C25AA3B9F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099D0F7-2D18-47CA-99EA-E00D53CB9F8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BDE1386-EA82-43F9-BCC5-8C1D577F55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CBBE457-CB89-4A07-BA4C-C7A98B895DA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B578310-C3EF-4EE1-93B2-95F5A6B85B94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BD2602C-C77A-43C2-A37F-311B84906822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9551126-6278-4D15-B802-1A649BDEAC85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CD7ED4B-94C2-467A-A791-3B123F3E53D6}"/>
                </a:ext>
              </a:extLst>
            </p:cNvPr>
            <p:cNvCxnSpPr>
              <a:cxnSpLocks/>
              <a:stCxn id="29" idx="3"/>
              <a:endCxn id="2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E95D42-4A5C-4522-818D-D07BFC91CC95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08630A7-9A4E-41A9-BD9D-4D576A39EFF5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256139" y="4343810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3953508" y="2028388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C682A-067D-49F4-A73C-D4E9FD08D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5" y="3802340"/>
            <a:ext cx="4653023" cy="20545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E8D1DC-F7A5-47F1-BC95-C127169F482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7B2846-49FD-420E-BECD-1A9948969D7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1EA25C-47B2-4BCE-BB62-2BFED2120C5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3F86D5-4CA0-4B6D-A2DB-451757BD669A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AEA073-D42A-451A-B2AA-E02BF9AE429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29EA75-E94E-4DD6-ACCC-5D41AFC404DB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4B169E-6330-4A5B-A83B-A0AE69E0C9AE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8DABE2-2FEF-400B-AB87-80CE724B97AE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77500E-469A-47CA-8364-620326B3AC5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28F82F6-A9C8-4E4E-AD3C-528B652CE16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7AD0E-40BA-4E7F-9567-FF49FF9E055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720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latin typeface="Calibri Light"/>
              </a:rPr>
              <a:t>Analyse et spécification des besoins</a:t>
            </a:r>
            <a:endParaRPr lang="en-US" sz="720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248009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30264-EE37-4F62-BD28-A8CE2F05AE9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0D775B-78D1-41C0-8A21-E2B1DD52198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7D7B1C1-F28C-4F52-871F-1ACF17D32328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404D0B3-AFB5-4D2D-B477-900D2356FD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F15B97-D6D5-4BB5-B657-C148FB88DB8E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66B63F-61D3-4FE2-A475-E0248C62F9C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C2A2998-2244-44BC-9F30-7C55B0F20CA0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17D706-BF36-46B3-A6EA-3F04BC5A36B5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0F1AA-42C8-4571-9577-2B5D9D96B12D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5D7601-475E-4E9E-9545-7FFB92CE08FE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EBA8103-57D9-47F3-B1C0-E02D6024B7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016" y="2843825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76E03-41BF-4173-8233-B22DC495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6" y="3621858"/>
            <a:ext cx="847021" cy="847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FA31C-536B-49C1-A97F-0A51D0EA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1" y="2168423"/>
            <a:ext cx="847020" cy="847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D936CA-9382-4A4B-9166-D33763024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2054871"/>
            <a:ext cx="1074123" cy="1074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BBE48-FBEF-4BB2-93FF-C05FD1470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4802370"/>
            <a:ext cx="905159" cy="905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979C4F-0854-4BEF-AEA9-AAEBEB76D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2" y="4950528"/>
            <a:ext cx="1079657" cy="1079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8E0F2F-FA4A-4300-8566-672593C46ED6}"/>
              </a:ext>
            </a:extLst>
          </p:cNvPr>
          <p:cNvSpPr txBox="1"/>
          <p:nvPr/>
        </p:nvSpPr>
        <p:spPr>
          <a:xfrm>
            <a:off x="2124170" y="2327157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D5EDE-B62B-4564-8E9F-16A772E8E2A2}"/>
              </a:ext>
            </a:extLst>
          </p:cNvPr>
          <p:cNvSpPr txBox="1"/>
          <p:nvPr/>
        </p:nvSpPr>
        <p:spPr>
          <a:xfrm>
            <a:off x="2124169" y="383347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E686F-5E50-4612-B3CA-29C6949DC34A}"/>
              </a:ext>
            </a:extLst>
          </p:cNvPr>
          <p:cNvSpPr txBox="1"/>
          <p:nvPr/>
        </p:nvSpPr>
        <p:spPr>
          <a:xfrm>
            <a:off x="2124169" y="5339792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Historique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B45B7-7A1A-42B1-A93C-CBF22225B08D}"/>
              </a:ext>
            </a:extLst>
          </p:cNvPr>
          <p:cNvSpPr txBox="1"/>
          <p:nvPr/>
        </p:nvSpPr>
        <p:spPr>
          <a:xfrm>
            <a:off x="9144003" y="4783333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Notifier les responsables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A288F-CDD5-4DE9-908A-3165A2254617}"/>
              </a:ext>
            </a:extLst>
          </p:cNvPr>
          <p:cNvSpPr txBox="1"/>
          <p:nvPr/>
        </p:nvSpPr>
        <p:spPr>
          <a:xfrm>
            <a:off x="9144003" y="2142490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Suivre les anomalies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DFDAF-75E9-42F8-AF93-A0DC86D246CE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224E7AA-E152-4210-B754-3C17718ACCE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85B52CF-81F3-4262-BB7B-754E68D3D812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D93518B-6449-4005-A1EC-2365A6D63AA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9F88A34-727E-4B42-8906-8CD1A152063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F20207-377A-4B4F-9148-1FA09571197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E7A24C6-26F7-41F7-90BF-E6CF3FB50A11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E42D75A-7824-4DB5-A69E-A28D4B8242A7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28758A-8A9F-4D65-967F-07A4E3599B9B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EBB74E7-69F4-414A-AEC1-17268E4613FB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4EDE0BE-4061-4E43-8EFD-1AFF36D9CEE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412" y="2843825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ABE379-595F-4305-9AD9-3A9CC7F1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2" y="2770180"/>
            <a:ext cx="847020" cy="84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880B2-A173-455D-8FC6-12239060F548}"/>
              </a:ext>
            </a:extLst>
          </p:cNvPr>
          <p:cNvSpPr txBox="1"/>
          <p:nvPr/>
        </p:nvSpPr>
        <p:spPr>
          <a:xfrm>
            <a:off x="2052781" y="292891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ED6E5-47A2-43EF-9217-321F06ACB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7" y="4223615"/>
            <a:ext cx="847021" cy="847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132FD-1B90-4A38-B767-7199872A1E80}"/>
              </a:ext>
            </a:extLst>
          </p:cNvPr>
          <p:cNvSpPr txBox="1"/>
          <p:nvPr/>
        </p:nvSpPr>
        <p:spPr>
          <a:xfrm>
            <a:off x="2052780" y="4435231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60138-5BF3-42FE-BFE1-845060F7A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2623107"/>
            <a:ext cx="1141165" cy="1141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C1DA9-177B-4FC3-A8FB-0705B07E86C4}"/>
              </a:ext>
            </a:extLst>
          </p:cNvPr>
          <p:cNvSpPr txBox="1"/>
          <p:nvPr/>
        </p:nvSpPr>
        <p:spPr>
          <a:xfrm>
            <a:off x="8954532" y="2770180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Filtrer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819E7-967C-43FF-A9FA-A097EDF71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3881069"/>
            <a:ext cx="1305059" cy="1189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ECB640-419D-481D-AD47-F8C4FB9A3806}"/>
              </a:ext>
            </a:extLst>
          </p:cNvPr>
          <p:cNvSpPr txBox="1"/>
          <p:nvPr/>
        </p:nvSpPr>
        <p:spPr>
          <a:xfrm>
            <a:off x="8931765" y="424501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Intervention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5672C-0C18-49C9-885D-900B33312E2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0707DBB-6037-4B79-97E0-A79EEA2DB53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E8B6776-8A3E-412F-9949-0E60EE71B48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42873F5-1373-4442-8283-6284AF7EA2A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E30036-6D23-4F8E-9E8C-EEAFD7C57E3C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8DCDA-5671-4E93-BD7E-FAEE9B3D168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129C6D-E39D-4BD4-A249-4FCAF2612141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D95FB5-3CAE-4271-9B20-26D5CDFAE8CC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355BB9-9E3F-4A7E-BA41-018981235243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771C627-2F1F-4F2D-A18F-5578732030E4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A178E-9FCC-4723-8985-A5EC6FF025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6" grpId="0"/>
      <p:bldP spid="16" grpId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5138738" y="3114020"/>
            <a:ext cx="1762125" cy="2004540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FB53FCEA-A632-44B8-86B5-2330B9FE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96" y="1854132"/>
            <a:ext cx="684117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8D36A153-02D6-47E6-A3FE-6C277357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88" y="3256318"/>
            <a:ext cx="1287416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0220F-AC0F-4FEA-A6CA-21893AFDB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90" y="4658504"/>
            <a:ext cx="1215506" cy="1215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A496BE-A214-4C0F-A0E6-8F2D01D10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76" y="2025394"/>
            <a:ext cx="998673" cy="998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352601-9B56-4319-86BB-9382675C2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77" y="4116290"/>
            <a:ext cx="1109870" cy="11098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5AF2E7-AF2E-4690-98D2-90E142A152D5}"/>
              </a:ext>
            </a:extLst>
          </p:cNvPr>
          <p:cNvSpPr txBox="1"/>
          <p:nvPr/>
        </p:nvSpPr>
        <p:spPr>
          <a:xfrm>
            <a:off x="2591658" y="2063513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Prospecteur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380BC4-69C3-48F5-92CE-30AF4DDD1271}"/>
              </a:ext>
            </a:extLst>
          </p:cNvPr>
          <p:cNvSpPr txBox="1"/>
          <p:nvPr/>
        </p:nvSpPr>
        <p:spPr>
          <a:xfrm>
            <a:off x="2591658" y="356910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Explotants</a:t>
            </a:r>
            <a:endParaRPr lang="fr-FR" sz="24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12341-C1C9-4AE1-B0F1-C6C63A55C2B4}"/>
              </a:ext>
            </a:extLst>
          </p:cNvPr>
          <p:cNvSpPr txBox="1"/>
          <p:nvPr/>
        </p:nvSpPr>
        <p:spPr>
          <a:xfrm>
            <a:off x="2591659" y="503542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Machines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33447-DA37-4422-8AAB-364D879271DC}"/>
              </a:ext>
            </a:extLst>
          </p:cNvPr>
          <p:cNvSpPr txBox="1"/>
          <p:nvPr/>
        </p:nvSpPr>
        <p:spPr>
          <a:xfrm>
            <a:off x="9293110" y="2294346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Géolocalisation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64F2B-4C9D-4969-95C2-B5DF1C6B4EBE}"/>
              </a:ext>
            </a:extLst>
          </p:cNvPr>
          <p:cNvSpPr txBox="1"/>
          <p:nvPr/>
        </p:nvSpPr>
        <p:spPr>
          <a:xfrm>
            <a:off x="9293110" y="465613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D5DD37-D882-478F-8D32-91155604F6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9C8A27-FCFC-4D9A-B574-81E638F1C73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EBEA26C-8979-4688-B95C-96647C93726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8F7C21F-9775-47B3-A4D2-F0E3824654A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61824-A449-48D8-90A0-BC8D47B8F0D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CD43FD-FBB2-4758-8279-57556209F5C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4F0BBF-7C61-4376-88B3-D33BE9B420B5}"/>
                </a:ext>
              </a:extLst>
            </p:cNvPr>
            <p:cNvCxnSpPr>
              <a:cxnSpLocks/>
              <a:stCxn id="24" idx="3"/>
              <a:endCxn id="2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C4BA8DA-87A6-42AF-A6DF-B7BB6C768B4A}"/>
                </a:ext>
              </a:extLst>
            </p:cNvPr>
            <p:cNvCxnSpPr>
              <a:cxnSpLocks/>
              <a:stCxn id="26" idx="3"/>
              <a:endCxn id="2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462EF1A-EAE0-4189-AAC0-9ABD4227B3FB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0C10FE1-FC69-49BA-8EC0-4509B449FD7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7857CC0-4155-47C8-89D1-4BC102899DBC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79475BA-9A2B-4D73-B00C-2F72AA46E24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F26C73D-FC44-48C7-B949-1ED84C678421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5157330-523C-464D-8399-2C91D30FA4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1792896-0BAC-43B7-B0C3-CA5C1134076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457559-0B5D-4823-946E-9F15F13F246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D1B8A3A-A132-421F-83BE-D993F6BE3F1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9B4153-5F6B-423F-A848-8F0DCE615505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6A3528-6E0A-445B-AABC-800CCC520BC7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6E0AA6-8219-45B3-84C7-84BD14C46980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455FB2-C759-4EBD-BAFC-B832009A899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988A00A-AF93-451A-9FB5-234003594C61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 dirty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237481"/>
            <a:ext cx="3201040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Architecture technique du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système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Implémentation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114669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16905EE-1B8C-46A4-9006-D7FC8D529E4A}"/>
              </a:ext>
            </a:extLst>
          </p:cNvPr>
          <p:cNvGrpSpPr/>
          <p:nvPr/>
        </p:nvGrpSpPr>
        <p:grpSpPr>
          <a:xfrm>
            <a:off x="4754332" y="1762409"/>
            <a:ext cx="5702655" cy="2266920"/>
            <a:chOff x="4754332" y="1762409"/>
            <a:chExt cx="5702655" cy="22669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B993F0-EC32-4656-AB9C-D72F32C866B0}"/>
                </a:ext>
              </a:extLst>
            </p:cNvPr>
            <p:cNvSpPr/>
            <p:nvPr/>
          </p:nvSpPr>
          <p:spPr>
            <a:xfrm>
              <a:off x="6512821" y="3089527"/>
              <a:ext cx="1981071" cy="93980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les changements de l’application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F8C7A3-8375-49FC-8BA6-179460B2719D}"/>
                </a:ext>
              </a:extLst>
            </p:cNvPr>
            <p:cNvSpPr/>
            <p:nvPr/>
          </p:nvSpPr>
          <p:spPr>
            <a:xfrm>
              <a:off x="6515515" y="1762409"/>
              <a:ext cx="1981089" cy="116100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prospecteurs, exploitants, géolocalisations &amp; machine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110F06-729B-4C93-A863-42A876027AC1}"/>
                </a:ext>
              </a:extLst>
            </p:cNvPr>
            <p:cNvGrpSpPr/>
            <p:nvPr/>
          </p:nvGrpSpPr>
          <p:grpSpPr>
            <a:xfrm>
              <a:off x="5376877" y="2642878"/>
              <a:ext cx="406400" cy="661536"/>
              <a:chOff x="6078397" y="4756017"/>
              <a:chExt cx="406400" cy="66153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B18752C-CE13-48FD-AC93-522C2572B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A1A5A2-B42E-4ADD-939D-96AAA5F6E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A86C868-A5AA-42B8-BA94-1598091D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E6B9834-C17C-4E09-8ECA-0C05D4ABC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5051F-2C99-4749-B60B-E305183F7334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18CA1C-C14B-4AB4-B540-ABB9308532A8}"/>
                </a:ext>
              </a:extLst>
            </p:cNvPr>
            <p:cNvSpPr/>
            <p:nvPr/>
          </p:nvSpPr>
          <p:spPr>
            <a:xfrm>
              <a:off x="8806707" y="262905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94030A-4CA7-4BB9-8F35-BD8A16879979}"/>
                </a:ext>
              </a:extLst>
            </p:cNvPr>
            <p:cNvSpPr txBox="1"/>
            <p:nvPr/>
          </p:nvSpPr>
          <p:spPr>
            <a:xfrm>
              <a:off x="4754332" y="3340580"/>
              <a:ext cx="1671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Administrateur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7C5B19-A657-40FF-817C-1A55D3086C7A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5783277" y="2342911"/>
              <a:ext cx="732238" cy="580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023FDB-94F2-4F3F-9895-11A189E9A76D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5783277" y="2923413"/>
              <a:ext cx="729544" cy="636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88AC502B-17DC-4783-95F1-C60FEF852C99}"/>
                </a:ext>
              </a:extLst>
            </p:cNvPr>
            <p:cNvCxnSpPr>
              <a:cxnSpLocks/>
            </p:cNvCxnSpPr>
            <p:nvPr/>
          </p:nvCxnSpPr>
          <p:spPr>
            <a:xfrm>
              <a:off x="8496604" y="2303127"/>
              <a:ext cx="1135243" cy="28614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04B13B13-70ED-4F03-AA76-124CA2F1BA1F}"/>
                </a:ext>
              </a:extLst>
            </p:cNvPr>
            <p:cNvCxnSpPr>
              <a:cxnSpLocks/>
              <a:stCxn id="38" idx="6"/>
              <a:endCxn id="47" idx="4"/>
            </p:cNvCxnSpPr>
            <p:nvPr/>
          </p:nvCxnSpPr>
          <p:spPr>
            <a:xfrm flipV="1">
              <a:off x="8493892" y="3340580"/>
              <a:ext cx="1137955" cy="21884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362DB90-6A76-4EA1-87E6-ACA33DEA08B5}"/>
                </a:ext>
              </a:extLst>
            </p:cNvPr>
            <p:cNvSpPr txBox="1"/>
            <p:nvPr/>
          </p:nvSpPr>
          <p:spPr>
            <a:xfrm>
              <a:off x="8806707" y="202612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1C2C524-3639-46E5-A12D-50AB64FAA20B}"/>
                </a:ext>
              </a:extLst>
            </p:cNvPr>
            <p:cNvSpPr txBox="1"/>
            <p:nvPr/>
          </p:nvSpPr>
          <p:spPr>
            <a:xfrm>
              <a:off x="8924189" y="357141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250B226-D699-4F1D-8189-69150B9B4E75}"/>
              </a:ext>
            </a:extLst>
          </p:cNvPr>
          <p:cNvGrpSpPr/>
          <p:nvPr/>
        </p:nvGrpSpPr>
        <p:grpSpPr>
          <a:xfrm>
            <a:off x="6819037" y="4174106"/>
            <a:ext cx="5124607" cy="2435012"/>
            <a:chOff x="6819037" y="4174106"/>
            <a:chExt cx="5124607" cy="24350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60389C-F91E-4EE1-AB7D-95BC536665BC}"/>
                </a:ext>
              </a:extLst>
            </p:cNvPr>
            <p:cNvSpPr/>
            <p:nvPr/>
          </p:nvSpPr>
          <p:spPr>
            <a:xfrm>
              <a:off x="8321956" y="5029582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FEB3D2-E598-445F-BEEE-90E86C839F76}"/>
                </a:ext>
              </a:extLst>
            </p:cNvPr>
            <p:cNvSpPr/>
            <p:nvPr/>
          </p:nvSpPr>
          <p:spPr>
            <a:xfrm>
              <a:off x="8321956" y="5897593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3DFBC2-56E9-4FA0-B044-DC3416AFD2E1}"/>
                </a:ext>
              </a:extLst>
            </p:cNvPr>
            <p:cNvSpPr/>
            <p:nvPr/>
          </p:nvSpPr>
          <p:spPr>
            <a:xfrm>
              <a:off x="8321956" y="417410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E23CD5-5AAA-40FC-B265-0C1C63EFCCC5}"/>
                </a:ext>
              </a:extLst>
            </p:cNvPr>
            <p:cNvSpPr/>
            <p:nvPr/>
          </p:nvSpPr>
          <p:spPr>
            <a:xfrm>
              <a:off x="10293364" y="502958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2D2C4-5EB8-4633-9C09-1BDB9B90BA1F}"/>
                </a:ext>
              </a:extLst>
            </p:cNvPr>
            <p:cNvGrpSpPr/>
            <p:nvPr/>
          </p:nvGrpSpPr>
          <p:grpSpPr>
            <a:xfrm>
              <a:off x="7183317" y="5054575"/>
              <a:ext cx="406400" cy="661536"/>
              <a:chOff x="6078397" y="4756017"/>
              <a:chExt cx="406400" cy="6615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186E49-99E3-4CC6-B1ED-FBC5FE4EC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9426DBD-BC79-4E9B-9A5C-0FAD78350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D80723-D868-47BE-801E-E2BA3ACE7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E23BBA-AA2B-4E48-8FA6-46B571BAC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B7F181-0570-4870-98D1-6710DB5365ED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A430F6-DBAE-4549-95D4-7905A6E8A513}"/>
                </a:ext>
              </a:extLst>
            </p:cNvPr>
            <p:cNvSpPr txBox="1"/>
            <p:nvPr/>
          </p:nvSpPr>
          <p:spPr>
            <a:xfrm>
              <a:off x="6819037" y="5741106"/>
              <a:ext cx="1316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Exploitant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AA3FEB-CBC9-4DCD-BDA7-0F2CE85C83C8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7546537" y="4529869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E638DC-A0F1-4BBD-A2C0-E8B2D74D9F8A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7568127" y="5335111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0EEB38-BD78-4E4E-A72C-DB3FDFC620D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568127" y="5326229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6B04CC2A-FF76-4447-81B6-FED0952A3452}"/>
                </a:ext>
              </a:extLst>
            </p:cNvPr>
            <p:cNvCxnSpPr>
              <a:cxnSpLocks/>
              <a:stCxn id="15" idx="6"/>
              <a:endCxn id="16" idx="0"/>
            </p:cNvCxnSpPr>
            <p:nvPr/>
          </p:nvCxnSpPr>
          <p:spPr>
            <a:xfrm>
              <a:off x="9972236" y="4529869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C8F03953-68DD-4156-AB70-94EEC9D2B7F1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 flipV="1">
              <a:off x="9972236" y="5385344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A68169B-F57E-43E0-BCFD-4D43C788B390}"/>
                </a:ext>
              </a:extLst>
            </p:cNvPr>
            <p:cNvCxnSpPr>
              <a:cxnSpLocks/>
              <a:stCxn id="14" idx="6"/>
              <a:endCxn id="16" idx="4"/>
            </p:cNvCxnSpPr>
            <p:nvPr/>
          </p:nvCxnSpPr>
          <p:spPr>
            <a:xfrm flipV="1">
              <a:off x="9972236" y="5741106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52D9BB2-4071-4A23-AE77-B61D6AAF74C3}"/>
                </a:ext>
              </a:extLst>
            </p:cNvPr>
            <p:cNvSpPr txBox="1"/>
            <p:nvPr/>
          </p:nvSpPr>
          <p:spPr>
            <a:xfrm>
              <a:off x="10268160" y="425286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E3CC1F-6516-46F4-864B-3809AA28DC0E}"/>
                </a:ext>
              </a:extLst>
            </p:cNvPr>
            <p:cNvSpPr txBox="1"/>
            <p:nvPr/>
          </p:nvSpPr>
          <p:spPr>
            <a:xfrm>
              <a:off x="9722069" y="488562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C73839-72C7-4A64-BFC1-3F8FCB505D5A}"/>
                </a:ext>
              </a:extLst>
            </p:cNvPr>
            <p:cNvSpPr txBox="1"/>
            <p:nvPr/>
          </p:nvSpPr>
          <p:spPr>
            <a:xfrm>
              <a:off x="10142516" y="597284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98F8206-1EA0-4986-BEB8-CC85F68803C8}"/>
              </a:ext>
            </a:extLst>
          </p:cNvPr>
          <p:cNvGrpSpPr/>
          <p:nvPr/>
        </p:nvGrpSpPr>
        <p:grpSpPr>
          <a:xfrm>
            <a:off x="181233" y="1762409"/>
            <a:ext cx="5035778" cy="5000456"/>
            <a:chOff x="181233" y="1762409"/>
            <a:chExt cx="5035778" cy="500045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0964A9F-0035-4C6E-9CE0-7E05FD687C7E}"/>
                </a:ext>
              </a:extLst>
            </p:cNvPr>
            <p:cNvSpPr/>
            <p:nvPr/>
          </p:nvSpPr>
          <p:spPr>
            <a:xfrm>
              <a:off x="1595323" y="261788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04FAF8A-AE4A-4772-980B-E692727C650A}"/>
                </a:ext>
              </a:extLst>
            </p:cNvPr>
            <p:cNvSpPr/>
            <p:nvPr/>
          </p:nvSpPr>
          <p:spPr>
            <a:xfrm>
              <a:off x="1595323" y="348589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99C628D-EB7E-4961-86CB-91FF72C75C77}"/>
                </a:ext>
              </a:extLst>
            </p:cNvPr>
            <p:cNvSpPr/>
            <p:nvPr/>
          </p:nvSpPr>
          <p:spPr>
            <a:xfrm>
              <a:off x="1595323" y="1762409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26267E7-D35E-40ED-87EC-D99108B02D62}"/>
                </a:ext>
              </a:extLst>
            </p:cNvPr>
            <p:cNvSpPr/>
            <p:nvPr/>
          </p:nvSpPr>
          <p:spPr>
            <a:xfrm>
              <a:off x="3566731" y="261788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1748EF1-03EF-43B5-BECC-F443FB6B6471}"/>
                </a:ext>
              </a:extLst>
            </p:cNvPr>
            <p:cNvGrpSpPr/>
            <p:nvPr/>
          </p:nvGrpSpPr>
          <p:grpSpPr>
            <a:xfrm>
              <a:off x="456684" y="2642878"/>
              <a:ext cx="406400" cy="661536"/>
              <a:chOff x="6078397" y="4756017"/>
              <a:chExt cx="406400" cy="66153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31C6054-B881-4BBD-B8F1-F0F771AC1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4273DA8-B0A5-4DB9-BAC1-27979776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CBAEC1-64E7-468F-A05C-94607E586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8F28133-93D7-4180-880F-668581B8A3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E3F0B03-E26E-46F2-85D0-7F11312940CA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989FCD-AFB2-4FDA-A33D-4CC7E501C7A1}"/>
                </a:ext>
              </a:extLst>
            </p:cNvPr>
            <p:cNvSpPr txBox="1"/>
            <p:nvPr/>
          </p:nvSpPr>
          <p:spPr>
            <a:xfrm>
              <a:off x="181233" y="3543991"/>
              <a:ext cx="143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Prospecteur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CBC9D1-0E3C-4C0D-9CD9-C68CF2B50D8D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819904" y="2118172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27A10B4-6586-42E9-8BC4-E17FC4F4F68B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841494" y="2923414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020555F-E442-4427-9F43-62861B1482EB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841494" y="2914532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9011CB2F-496F-4EAC-B4AA-98CE884D9310}"/>
                </a:ext>
              </a:extLst>
            </p:cNvPr>
            <p:cNvCxnSpPr>
              <a:cxnSpLocks/>
              <a:stCxn id="98" idx="6"/>
              <a:endCxn id="99" idx="0"/>
            </p:cNvCxnSpPr>
            <p:nvPr/>
          </p:nvCxnSpPr>
          <p:spPr>
            <a:xfrm>
              <a:off x="3245603" y="2118172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387DE2F-F0F0-45F4-8CAB-C6E75E485029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 flipV="1">
              <a:off x="3245603" y="2973647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2208A371-6F34-495D-B86B-C8E17C3933E0}"/>
                </a:ext>
              </a:extLst>
            </p:cNvPr>
            <p:cNvCxnSpPr>
              <a:cxnSpLocks/>
              <a:stCxn id="97" idx="6"/>
              <a:endCxn id="99" idx="4"/>
            </p:cNvCxnSpPr>
            <p:nvPr/>
          </p:nvCxnSpPr>
          <p:spPr>
            <a:xfrm flipV="1">
              <a:off x="3245603" y="3329409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A9762-FE16-4191-A67B-2DFBE06D179E}"/>
                </a:ext>
              </a:extLst>
            </p:cNvPr>
            <p:cNvSpPr txBox="1"/>
            <p:nvPr/>
          </p:nvSpPr>
          <p:spPr>
            <a:xfrm>
              <a:off x="3585683" y="181557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445C6B0-D85D-4FAC-80F6-14E842663AB2}"/>
                </a:ext>
              </a:extLst>
            </p:cNvPr>
            <p:cNvSpPr txBox="1"/>
            <p:nvPr/>
          </p:nvSpPr>
          <p:spPr>
            <a:xfrm>
              <a:off x="2995436" y="247393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B045DB-1CD2-4648-A5BF-5CF19A63F81B}"/>
                </a:ext>
              </a:extLst>
            </p:cNvPr>
            <p:cNvSpPr txBox="1"/>
            <p:nvPr/>
          </p:nvSpPr>
          <p:spPr>
            <a:xfrm>
              <a:off x="3352861" y="3502124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42BE33-292E-470E-A52A-409F45167F8D}"/>
                </a:ext>
              </a:extLst>
            </p:cNvPr>
            <p:cNvSpPr/>
            <p:nvPr/>
          </p:nvSpPr>
          <p:spPr>
            <a:xfrm>
              <a:off x="1612174" y="430833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Créer et clôturer des journées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E01C059-A226-494A-87B1-911D5C5AEEAD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>
              <a:off x="856755" y="2940606"/>
              <a:ext cx="755419" cy="1723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41493A-98FA-4771-9885-41882C655969}"/>
                </a:ext>
              </a:extLst>
            </p:cNvPr>
            <p:cNvSpPr/>
            <p:nvPr/>
          </p:nvSpPr>
          <p:spPr>
            <a:xfrm>
              <a:off x="1542904" y="517294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anomalies par localisation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CBECD1-842E-4049-BACC-B9E58AD73087}"/>
                </a:ext>
              </a:extLst>
            </p:cNvPr>
            <p:cNvSpPr/>
            <p:nvPr/>
          </p:nvSpPr>
          <p:spPr>
            <a:xfrm>
              <a:off x="1542904" y="6051340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Notifier les exploitants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6E3C3-75C9-4C7C-A995-8AF936287079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>
              <a:off x="841484" y="2897552"/>
              <a:ext cx="701420" cy="26311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6589B77-0F51-4C2B-9E67-58A288D76F6E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>
              <a:off x="854061" y="2914531"/>
              <a:ext cx="688843" cy="34925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38CCCF21-22C7-4398-9AEE-0E00862B7159}"/>
                </a:ext>
              </a:extLst>
            </p:cNvPr>
            <p:cNvCxnSpPr>
              <a:cxnSpLocks/>
              <a:stCxn id="117" idx="6"/>
              <a:endCxn id="99" idx="4"/>
            </p:cNvCxnSpPr>
            <p:nvPr/>
          </p:nvCxnSpPr>
          <p:spPr>
            <a:xfrm flipV="1">
              <a:off x="3262454" y="3329409"/>
              <a:ext cx="1129417" cy="1334685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516DA3FE-C39F-4AFE-8D2D-5CBD457553E0}"/>
                </a:ext>
              </a:extLst>
            </p:cNvPr>
            <p:cNvCxnSpPr>
              <a:cxnSpLocks/>
              <a:stCxn id="122" idx="6"/>
              <a:endCxn id="99" idx="4"/>
            </p:cNvCxnSpPr>
            <p:nvPr/>
          </p:nvCxnSpPr>
          <p:spPr>
            <a:xfrm flipV="1">
              <a:off x="3193184" y="3329409"/>
              <a:ext cx="1198687" cy="219929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3B77CFE3-C286-4F53-AA31-0F3E7640E00E}"/>
                </a:ext>
              </a:extLst>
            </p:cNvPr>
            <p:cNvCxnSpPr>
              <a:cxnSpLocks/>
              <a:stCxn id="123" idx="6"/>
              <a:endCxn id="99" idx="4"/>
            </p:cNvCxnSpPr>
            <p:nvPr/>
          </p:nvCxnSpPr>
          <p:spPr>
            <a:xfrm flipV="1">
              <a:off x="3193184" y="3329409"/>
              <a:ext cx="1198687" cy="307769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05A54EB-484C-40E2-9DC0-53B554F0DC7B}"/>
                </a:ext>
              </a:extLst>
            </p:cNvPr>
            <p:cNvSpPr txBox="1"/>
            <p:nvPr/>
          </p:nvSpPr>
          <p:spPr>
            <a:xfrm>
              <a:off x="3407663" y="4345766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9E66131-19DD-44B6-AAC7-057D2113C775}"/>
                </a:ext>
              </a:extLst>
            </p:cNvPr>
            <p:cNvSpPr txBox="1"/>
            <p:nvPr/>
          </p:nvSpPr>
          <p:spPr>
            <a:xfrm>
              <a:off x="3435292" y="518940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5C77FD-00BA-4C4D-A0CA-8C843C820EE9}"/>
                </a:ext>
              </a:extLst>
            </p:cNvPr>
            <p:cNvSpPr txBox="1"/>
            <p:nvPr/>
          </p:nvSpPr>
          <p:spPr>
            <a:xfrm>
              <a:off x="3387765" y="605134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AE51358-EB68-4606-A3C4-EBBBB3493F19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6DA305E-75D7-49D4-BF96-F2B85F49A8A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FD6BEB1-4D9C-4AB1-ABA9-7099B2F0CC95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1FD947A-61D8-49A4-BA25-FFBE34E3B9D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B90B068-6504-48F2-92A0-8CB02F40C2F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942C0A3-B8FB-4652-A68B-CEBC278AEF98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AEE93A3-9096-4161-9A4C-CE13F30A39C0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03BF359-09C8-4A51-A45C-19409F04B80C}"/>
                </a:ext>
              </a:extLst>
            </p:cNvPr>
            <p:cNvCxnSpPr>
              <a:cxnSpLocks/>
              <a:stCxn id="85" idx="3"/>
              <a:endCxn id="8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E9D33D3-9118-4A36-AF35-18C0FECF199B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F5C755B-52FD-4A8B-A989-628FB9BDBE63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BC0436-A884-4919-9C93-78033C50F38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30364 -0.225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05564-AFB9-4843-8AB8-160E231B6DB4}"/>
              </a:ext>
            </a:extLst>
          </p:cNvPr>
          <p:cNvGrpSpPr/>
          <p:nvPr/>
        </p:nvGrpSpPr>
        <p:grpSpPr>
          <a:xfrm>
            <a:off x="651089" y="1901138"/>
            <a:ext cx="5181483" cy="4688726"/>
            <a:chOff x="653709" y="1224769"/>
            <a:chExt cx="5181483" cy="46887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5CB8BC-69C2-4EE2-84BF-70C604E9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6" y="5136066"/>
              <a:ext cx="777429" cy="7774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DD1F1-7BD9-4639-9512-7DDAFF04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7" y="4151093"/>
              <a:ext cx="777429" cy="77742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C74B1A8-DA88-4D84-8106-7DBF65A2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37" y="3090090"/>
              <a:ext cx="853459" cy="8534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5078C3-1D20-4CA5-BB42-0F1880D3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09" y="1906807"/>
              <a:ext cx="1258542" cy="12585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6F0C91-318B-478D-8370-5BBC5E51562A}"/>
                </a:ext>
              </a:extLst>
            </p:cNvPr>
            <p:cNvSpPr txBox="1"/>
            <p:nvPr/>
          </p:nvSpPr>
          <p:spPr>
            <a:xfrm>
              <a:off x="2124170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Authentification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21C26B-DF05-46F7-B404-903FFFF1E40F}"/>
                </a:ext>
              </a:extLst>
            </p:cNvPr>
            <p:cNvSpPr txBox="1"/>
            <p:nvPr/>
          </p:nvSpPr>
          <p:spPr>
            <a:xfrm>
              <a:off x="2124171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Prospection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DB1C85-6DA1-44C7-A68A-0B0641AE951A}"/>
                </a:ext>
              </a:extLst>
            </p:cNvPr>
            <p:cNvSpPr txBox="1"/>
            <p:nvPr/>
          </p:nvSpPr>
          <p:spPr>
            <a:xfrm>
              <a:off x="2124172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Gestion des rôles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9F62-2B2D-447E-BE6A-2D59078776E8}"/>
                </a:ext>
              </a:extLst>
            </p:cNvPr>
            <p:cNvSpPr txBox="1"/>
            <p:nvPr/>
          </p:nvSpPr>
          <p:spPr>
            <a:xfrm>
              <a:off x="2124173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Rapport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605C49-F8EF-400D-BD7A-11D0DD86EE08}"/>
                </a:ext>
              </a:extLst>
            </p:cNvPr>
            <p:cNvSpPr txBox="1"/>
            <p:nvPr/>
          </p:nvSpPr>
          <p:spPr>
            <a:xfrm>
              <a:off x="818238" y="1224769"/>
              <a:ext cx="5016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Le produit minimum viable (MVP)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E84E4E-489E-48CE-B932-53B8D157D97B}"/>
              </a:ext>
            </a:extLst>
          </p:cNvPr>
          <p:cNvGrpSpPr/>
          <p:nvPr/>
        </p:nvGrpSpPr>
        <p:grpSpPr>
          <a:xfrm>
            <a:off x="6784974" y="1901138"/>
            <a:ext cx="4325357" cy="4712777"/>
            <a:chOff x="6787594" y="1224769"/>
            <a:chExt cx="4325357" cy="4712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1EBCBE-931C-4307-BD4A-76928908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88" y="5186444"/>
              <a:ext cx="751102" cy="75110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E0C99B-183A-4BD2-B758-767789BD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3169933"/>
              <a:ext cx="693771" cy="6937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85DD01-8941-49F2-A538-386C3AA0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4151093"/>
              <a:ext cx="777429" cy="7774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AA3A2C-C2B9-4CAC-B748-43D60C17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595" y="2282473"/>
              <a:ext cx="777429" cy="77742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D9FD39-64BE-4753-9298-599E55C3F9AA}"/>
                </a:ext>
              </a:extLst>
            </p:cNvPr>
            <p:cNvSpPr txBox="1"/>
            <p:nvPr/>
          </p:nvSpPr>
          <p:spPr>
            <a:xfrm>
              <a:off x="8487265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Historique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6FC576-44A8-4E13-9DA2-276B8C8C4356}"/>
                </a:ext>
              </a:extLst>
            </p:cNvPr>
            <p:cNvSpPr txBox="1"/>
            <p:nvPr/>
          </p:nvSpPr>
          <p:spPr>
            <a:xfrm>
              <a:off x="8487266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AC56B1-DC2C-4FE4-97CD-B9FAF0FF3FDA}"/>
                </a:ext>
              </a:extLst>
            </p:cNvPr>
            <p:cNvSpPr txBox="1"/>
            <p:nvPr/>
          </p:nvSpPr>
          <p:spPr>
            <a:xfrm>
              <a:off x="8487267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Hors ligne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F95E6B-3998-4FE0-95AB-97E4206B390B}"/>
                </a:ext>
              </a:extLst>
            </p:cNvPr>
            <p:cNvSpPr txBox="1"/>
            <p:nvPr/>
          </p:nvSpPr>
          <p:spPr>
            <a:xfrm>
              <a:off x="8487268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Exportation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D94384-C10D-4A71-AC70-D69DC3DB3779}"/>
                </a:ext>
              </a:extLst>
            </p:cNvPr>
            <p:cNvSpPr txBox="1"/>
            <p:nvPr/>
          </p:nvSpPr>
          <p:spPr>
            <a:xfrm>
              <a:off x="6787594" y="1224769"/>
              <a:ext cx="4325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Post MVP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355DA1-7555-4EF3-811D-665C10428E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BAB3DA8-B032-4D67-9F3A-47AEA4EDDD3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6A09989-610D-41EA-B488-E044EB73EF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D272F3-4EBA-42A1-992E-E5B5ED748F5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8C35F4-E2DA-44A4-BC15-0D78040C990D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E6F399D-9B5B-4B3B-AF9E-AEA5FE1CA6C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8EBE01E-4265-41E9-8257-FC322CC88591}"/>
                </a:ext>
              </a:extLst>
            </p:cNvPr>
            <p:cNvCxnSpPr>
              <a:cxnSpLocks/>
              <a:stCxn id="29" idx="3"/>
              <a:endCxn id="4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7BDA30-0786-44C9-8EF7-6FB4C3AAFCAC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E377EC-8FB6-4F66-B8B0-C3707411915C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F20E8CE-96E1-4E09-B21E-E10814D475BB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ED004CA-6F56-4242-A291-FE3A1B84CED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Planning du projet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BCDA8-A26F-4DC9-BDA4-61F5D060FD6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Conception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génerale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du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projet</a:t>
            </a:r>
            <a:endParaRPr lang="en-US" sz="72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698315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-144209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B5D3FD-4A08-4C65-BE25-204B4907577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9DA392-6542-4919-B9C5-EFDA0E240C0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5489F5A-F44F-4F9B-8F5A-2D25DF79987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A67D7A-6996-4EA4-A912-8F6254C4EB9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63A808D-0513-4BFE-AD5D-FC79BD9938E8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78862F-C1A6-4008-863B-47A2700A32A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7C3A0B8-1B96-49BC-886B-A4ADD87FBA82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77403-60C0-4D1D-B038-22EF2BAEA609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3A4A92-D5CF-4F49-AFAE-E69A822BEA93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9F8AAE-FA67-4247-AECF-894B7FDA8102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0E07A7A-3F24-4795-897D-BB5E3C1E985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D60CF05-C633-4DA8-8ABE-BA75C6FD3E30}"/>
              </a:ext>
            </a:extLst>
          </p:cNvPr>
          <p:cNvGrpSpPr/>
          <p:nvPr/>
        </p:nvGrpSpPr>
        <p:grpSpPr>
          <a:xfrm>
            <a:off x="1043083" y="1745545"/>
            <a:ext cx="1524010" cy="593513"/>
            <a:chOff x="982123" y="2680265"/>
            <a:chExt cx="1524010" cy="5935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492DDB-0D97-460F-8C80-C7A3C056C5F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95C7BE-CF47-4BE0-B9D2-81E133593A1F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Tournée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570CE-AFF4-4037-A0D5-DBE7BF39E25A}"/>
              </a:ext>
            </a:extLst>
          </p:cNvPr>
          <p:cNvGrpSpPr/>
          <p:nvPr/>
        </p:nvGrpSpPr>
        <p:grpSpPr>
          <a:xfrm>
            <a:off x="3911601" y="1744416"/>
            <a:ext cx="1524010" cy="587022"/>
            <a:chOff x="982123" y="2686756"/>
            <a:chExt cx="1524010" cy="5870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2DCE47-F556-49D8-ABB9-9D427D135A8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A4090B-4A7B-4936-8A5A-5193ED7BFC84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Chantier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F3D7D6-9B8E-4EB2-896F-751742BB21BC}"/>
              </a:ext>
            </a:extLst>
          </p:cNvPr>
          <p:cNvGrpSpPr/>
          <p:nvPr/>
        </p:nvGrpSpPr>
        <p:grpSpPr>
          <a:xfrm>
            <a:off x="3891203" y="3303349"/>
            <a:ext cx="1524010" cy="587022"/>
            <a:chOff x="982123" y="2686756"/>
            <a:chExt cx="1524010" cy="5870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90D1A3-5FE2-4A6D-B284-C14E75491090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4C0EED-9F1D-4A0E-8B7A-05E71E0E52F0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Anomalie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C7929-1F97-4831-A16D-5013F56143FE}"/>
              </a:ext>
            </a:extLst>
          </p:cNvPr>
          <p:cNvGrpSpPr/>
          <p:nvPr/>
        </p:nvGrpSpPr>
        <p:grpSpPr>
          <a:xfrm>
            <a:off x="3911601" y="4903420"/>
            <a:ext cx="1524010" cy="593513"/>
            <a:chOff x="982123" y="2680265"/>
            <a:chExt cx="1524010" cy="5935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793F39-8F22-4F52-9E93-89E100674C3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4B1A34-4269-4890-887E-CBE47471684B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Attachement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6ECD83-A49F-41F1-91EC-F63901F5E7A7}"/>
              </a:ext>
            </a:extLst>
          </p:cNvPr>
          <p:cNvGrpSpPr/>
          <p:nvPr/>
        </p:nvGrpSpPr>
        <p:grpSpPr>
          <a:xfrm>
            <a:off x="7302346" y="1082555"/>
            <a:ext cx="1524010" cy="593513"/>
            <a:chOff x="982123" y="2680265"/>
            <a:chExt cx="1524010" cy="5935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0455FF-6065-4B23-8FE3-B6927A444F0D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E4ACAE-2DF5-4CD3-8BBB-4E0602F69414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Machine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A6DEDE-0C87-4C26-BA46-BAC7789780FE}"/>
              </a:ext>
            </a:extLst>
          </p:cNvPr>
          <p:cNvGrpSpPr/>
          <p:nvPr/>
        </p:nvGrpSpPr>
        <p:grpSpPr>
          <a:xfrm>
            <a:off x="1043083" y="6004863"/>
            <a:ext cx="1524010" cy="587022"/>
            <a:chOff x="982123" y="2686756"/>
            <a:chExt cx="1524010" cy="5870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4AE731-A491-491A-9A0F-FC212E6CEA4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5195E3-F791-45BA-B5F4-B613AD1E6A62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Utilisateur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5C5C6A-8252-4A4A-9891-CC7A82F5B81B}"/>
              </a:ext>
            </a:extLst>
          </p:cNvPr>
          <p:cNvGrpSpPr/>
          <p:nvPr/>
        </p:nvGrpSpPr>
        <p:grpSpPr>
          <a:xfrm>
            <a:off x="7290698" y="2190617"/>
            <a:ext cx="1524010" cy="587022"/>
            <a:chOff x="982123" y="2686756"/>
            <a:chExt cx="1524010" cy="5870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7F8848-42CB-4CF3-849F-942039CE4C7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E47F32-D67D-40A9-AFFA-1F0BC646945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Niveau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1B6C66-E2BF-4108-B974-01275447D0E5}"/>
              </a:ext>
            </a:extLst>
          </p:cNvPr>
          <p:cNvGrpSpPr/>
          <p:nvPr/>
        </p:nvGrpSpPr>
        <p:grpSpPr>
          <a:xfrm>
            <a:off x="7290698" y="3147859"/>
            <a:ext cx="1524010" cy="587022"/>
            <a:chOff x="982123" y="2686756"/>
            <a:chExt cx="1524010" cy="5870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C2C912-633A-4EF2-9BB2-DDC860D2F95C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CBA7A8-52D6-4F1B-94EC-8588C826AE0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Etape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43C1DF-B23B-4316-B7A7-44474DFD4A2E}"/>
              </a:ext>
            </a:extLst>
          </p:cNvPr>
          <p:cNvGrpSpPr/>
          <p:nvPr/>
        </p:nvGrpSpPr>
        <p:grpSpPr>
          <a:xfrm>
            <a:off x="7297415" y="4088254"/>
            <a:ext cx="1524010" cy="587022"/>
            <a:chOff x="982123" y="2686756"/>
            <a:chExt cx="1524010" cy="5870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41083D-7BA4-45FC-AAFD-801545D12F9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93C5F3-2BAA-4DE8-9DD0-9A151E9CEE01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Tranchée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DCB302-4AA2-47CC-B783-D18C021F00DA}"/>
              </a:ext>
            </a:extLst>
          </p:cNvPr>
          <p:cNvGrpSpPr/>
          <p:nvPr/>
        </p:nvGrpSpPr>
        <p:grpSpPr>
          <a:xfrm>
            <a:off x="7290698" y="6004863"/>
            <a:ext cx="1524010" cy="587022"/>
            <a:chOff x="982123" y="2686756"/>
            <a:chExt cx="1524010" cy="58702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984AD7-46AB-4C63-9FBC-B6F04FBC8CA1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C0BE23-D344-4A58-9D67-053D90613CC3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108002-F6DB-4DAF-A310-71B5D3FF7FC5}"/>
              </a:ext>
            </a:extLst>
          </p:cNvPr>
          <p:cNvGrpSpPr/>
          <p:nvPr/>
        </p:nvGrpSpPr>
        <p:grpSpPr>
          <a:xfrm>
            <a:off x="7297415" y="5054618"/>
            <a:ext cx="1524010" cy="593513"/>
            <a:chOff x="982123" y="2680265"/>
            <a:chExt cx="1524010" cy="59351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EF924A-DC7A-400F-BBEB-5382B996F24E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8F3978-3F86-4131-A866-B0D98EBA0278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Sortie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45C03E-6741-4BEC-AC80-A9DCA4E0F97E}"/>
              </a:ext>
            </a:extLst>
          </p:cNvPr>
          <p:cNvGrpSpPr/>
          <p:nvPr/>
        </p:nvGrpSpPr>
        <p:grpSpPr>
          <a:xfrm>
            <a:off x="9289681" y="3708912"/>
            <a:ext cx="1524010" cy="587022"/>
            <a:chOff x="982123" y="2686756"/>
            <a:chExt cx="1524010" cy="58702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D30B84-D172-4A9F-AB3C-C81FC14282E5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75838F-8168-4A09-B13F-9DA35FFF5FAD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AB270A3-973B-45B6-AD4F-4A9EFFE92F34}"/>
              </a:ext>
            </a:extLst>
          </p:cNvPr>
          <p:cNvSpPr/>
          <p:nvPr/>
        </p:nvSpPr>
        <p:spPr>
          <a:xfrm>
            <a:off x="9499600" y="1505488"/>
            <a:ext cx="364908" cy="28222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E86DF8-17C0-4749-BBA9-A1627D27320E}"/>
              </a:ext>
            </a:extLst>
          </p:cNvPr>
          <p:cNvSpPr/>
          <p:nvPr/>
        </p:nvSpPr>
        <p:spPr>
          <a:xfrm>
            <a:off x="9499600" y="1942202"/>
            <a:ext cx="364908" cy="28222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8CF402-BCD9-4825-A1A0-D7549C92DC57}"/>
              </a:ext>
            </a:extLst>
          </p:cNvPr>
          <p:cNvSpPr txBox="1"/>
          <p:nvPr/>
        </p:nvSpPr>
        <p:spPr>
          <a:xfrm>
            <a:off x="9864508" y="1485847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Table  configurable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B3DE29-2D9A-46F1-8111-F8996EFB105A}"/>
              </a:ext>
            </a:extLst>
          </p:cNvPr>
          <p:cNvSpPr txBox="1"/>
          <p:nvPr/>
        </p:nvSpPr>
        <p:spPr>
          <a:xfrm>
            <a:off x="9864508" y="1895819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Table  dynamique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A0AEC3-A1EB-41B4-8DD8-9A89EDB6D0CA}"/>
              </a:ext>
            </a:extLst>
          </p:cNvPr>
          <p:cNvCxnSpPr>
            <a:stCxn id="28" idx="0"/>
            <a:endCxn id="6" idx="2"/>
          </p:cNvCxnSpPr>
          <p:nvPr/>
        </p:nvCxnSpPr>
        <p:spPr>
          <a:xfrm flipV="1">
            <a:off x="1805088" y="2339058"/>
            <a:ext cx="0" cy="3669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2CF8880-FA03-42BA-9378-D816FC353929}"/>
              </a:ext>
            </a:extLst>
          </p:cNvPr>
          <p:cNvCxnSpPr>
            <a:stCxn id="27" idx="3"/>
            <a:endCxn id="39" idx="1"/>
          </p:cNvCxnSpPr>
          <p:nvPr/>
        </p:nvCxnSpPr>
        <p:spPr>
          <a:xfrm>
            <a:off x="2567093" y="6298374"/>
            <a:ext cx="4723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AC308A3-3504-41F2-9691-98E1D99B0117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4653208" y="3890371"/>
            <a:ext cx="20398" cy="1013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DBD354-0C3E-47B1-B8ED-807EBDB5837C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4653208" y="2331438"/>
            <a:ext cx="20398" cy="97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759F0B-BE99-4AD5-9AB9-7508893A7D95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2567093" y="2037927"/>
            <a:ext cx="1344508" cy="7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A8EADFE-6413-4DF2-836A-B9F84F32EB4A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435611" y="2037927"/>
            <a:ext cx="1855087" cy="44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496669-9EBB-41A8-951B-FFD4B8325245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52703" y="1676068"/>
            <a:ext cx="11648" cy="518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081C73-D793-4FB8-8AC4-7E4568A6B49D}"/>
              </a:ext>
            </a:extLst>
          </p:cNvPr>
          <p:cNvCxnSpPr>
            <a:cxnSpLocks/>
            <a:stCxn id="45" idx="1"/>
            <a:endCxn id="36" idx="3"/>
          </p:cNvCxnSpPr>
          <p:nvPr/>
        </p:nvCxnSpPr>
        <p:spPr>
          <a:xfrm flipH="1">
            <a:off x="8821425" y="4002423"/>
            <a:ext cx="468256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DF8734-1049-45C1-9D83-7D67F4F313E3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8052703" y="2777639"/>
            <a:ext cx="0" cy="373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816AA70C-4D05-48BC-BCB4-6311B38E08A4}"/>
              </a:ext>
            </a:extLst>
          </p:cNvPr>
          <p:cNvCxnSpPr>
            <a:cxnSpLocks/>
            <a:stCxn id="39" idx="3"/>
            <a:endCxn id="45" idx="2"/>
          </p:cNvCxnSpPr>
          <p:nvPr/>
        </p:nvCxnSpPr>
        <p:spPr>
          <a:xfrm flipV="1">
            <a:off x="8814708" y="4295934"/>
            <a:ext cx="1236978" cy="20024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EC3CCC3-6FF7-4AB9-822B-3FC1228FC56B}"/>
              </a:ext>
            </a:extLst>
          </p:cNvPr>
          <p:cNvCxnSpPr>
            <a:cxnSpLocks/>
            <a:stCxn id="43" idx="0"/>
            <a:endCxn id="36" idx="2"/>
          </p:cNvCxnSpPr>
          <p:nvPr/>
        </p:nvCxnSpPr>
        <p:spPr>
          <a:xfrm flipV="1">
            <a:off x="8059420" y="4675276"/>
            <a:ext cx="0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7B51147-391E-428B-B3A1-544671B1ECFC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>
            <a:off x="5435611" y="2037927"/>
            <a:ext cx="1861804" cy="3316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643FCE6-385D-4670-8E00-3877F170A3A7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5435611" y="1382557"/>
            <a:ext cx="1866735" cy="655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FC1C8FA-E02D-45E7-8A17-316D7CA886E0}"/>
              </a:ext>
            </a:extLst>
          </p:cNvPr>
          <p:cNvSpPr txBox="1"/>
          <p:nvPr/>
        </p:nvSpPr>
        <p:spPr>
          <a:xfrm>
            <a:off x="1439332" y="241856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B73D92-21BA-4DF9-8BF4-EB455DD34D2B}"/>
              </a:ext>
            </a:extLst>
          </p:cNvPr>
          <p:cNvSpPr txBox="1"/>
          <p:nvPr/>
        </p:nvSpPr>
        <p:spPr>
          <a:xfrm>
            <a:off x="1459687" y="5605100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B99B98-4ACA-4A38-8184-E0D916565BC6}"/>
              </a:ext>
            </a:extLst>
          </p:cNvPr>
          <p:cNvSpPr txBox="1"/>
          <p:nvPr/>
        </p:nvSpPr>
        <p:spPr>
          <a:xfrm>
            <a:off x="2525413" y="174441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0DD76C0-B0A9-4175-8DDE-2DDFD15E723A}"/>
              </a:ext>
            </a:extLst>
          </p:cNvPr>
          <p:cNvSpPr txBox="1"/>
          <p:nvPr/>
        </p:nvSpPr>
        <p:spPr>
          <a:xfrm>
            <a:off x="3349497" y="1750250"/>
            <a:ext cx="130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0ED3C33-430F-4D60-8166-440CCA0C3E0C}"/>
              </a:ext>
            </a:extLst>
          </p:cNvPr>
          <p:cNvSpPr txBox="1"/>
          <p:nvPr/>
        </p:nvSpPr>
        <p:spPr>
          <a:xfrm>
            <a:off x="4206249" y="23586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9B048EC-0302-456E-9292-ACCBD1766DC2}"/>
              </a:ext>
            </a:extLst>
          </p:cNvPr>
          <p:cNvSpPr txBox="1"/>
          <p:nvPr/>
        </p:nvSpPr>
        <p:spPr>
          <a:xfrm>
            <a:off x="4206249" y="295811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8EF161-BDF0-4925-8FA8-E7C93DF15A2D}"/>
              </a:ext>
            </a:extLst>
          </p:cNvPr>
          <p:cNvSpPr txBox="1"/>
          <p:nvPr/>
        </p:nvSpPr>
        <p:spPr>
          <a:xfrm>
            <a:off x="4384126" y="3889463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57B08B-90B2-4515-9CB6-F02A02F40EF5}"/>
              </a:ext>
            </a:extLst>
          </p:cNvPr>
          <p:cNvSpPr txBox="1"/>
          <p:nvPr/>
        </p:nvSpPr>
        <p:spPr>
          <a:xfrm>
            <a:off x="4205350" y="4574475"/>
            <a:ext cx="1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DF2F41E-3A3B-4970-AC06-4F093C7D3439}"/>
              </a:ext>
            </a:extLst>
          </p:cNvPr>
          <p:cNvSpPr txBox="1"/>
          <p:nvPr/>
        </p:nvSpPr>
        <p:spPr>
          <a:xfrm>
            <a:off x="8807991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52BC32-1A5C-4292-8318-2E115153BBA7}"/>
              </a:ext>
            </a:extLst>
          </p:cNvPr>
          <p:cNvSpPr txBox="1"/>
          <p:nvPr/>
        </p:nvSpPr>
        <p:spPr>
          <a:xfrm>
            <a:off x="9030023" y="366902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A110948-16A6-49D5-9570-69B3D98CA557}"/>
              </a:ext>
            </a:extLst>
          </p:cNvPr>
          <p:cNvSpPr txBox="1"/>
          <p:nvPr/>
        </p:nvSpPr>
        <p:spPr>
          <a:xfrm>
            <a:off x="7793755" y="460383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AF776E-FE56-40FE-8405-AD5A3A84DD15}"/>
              </a:ext>
            </a:extLst>
          </p:cNvPr>
          <p:cNvSpPr txBox="1"/>
          <p:nvPr/>
        </p:nvSpPr>
        <p:spPr>
          <a:xfrm>
            <a:off x="10053158" y="427128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0C111D-FD50-4387-BB33-214A49A299FF}"/>
              </a:ext>
            </a:extLst>
          </p:cNvPr>
          <p:cNvSpPr txBox="1"/>
          <p:nvPr/>
        </p:nvSpPr>
        <p:spPr>
          <a:xfrm>
            <a:off x="8782715" y="40286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4FCB0-4F96-42C4-A714-5EBAAA4B4A3D}"/>
              </a:ext>
            </a:extLst>
          </p:cNvPr>
          <p:cNvSpPr txBox="1"/>
          <p:nvPr/>
        </p:nvSpPr>
        <p:spPr>
          <a:xfrm>
            <a:off x="7785115" y="4839722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ECA1394-B70F-4107-9A21-833A79DE4967}"/>
              </a:ext>
            </a:extLst>
          </p:cNvPr>
          <p:cNvSpPr txBox="1"/>
          <p:nvPr/>
        </p:nvSpPr>
        <p:spPr>
          <a:xfrm>
            <a:off x="6977585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EB489E0-9C13-48AD-BC16-157EF7A0B7BC}"/>
              </a:ext>
            </a:extLst>
          </p:cNvPr>
          <p:cNvSpPr txBox="1"/>
          <p:nvPr/>
        </p:nvSpPr>
        <p:spPr>
          <a:xfrm>
            <a:off x="2573861" y="60048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025A8D8-D3A0-46B3-B86B-2A1373331A82}"/>
              </a:ext>
            </a:extLst>
          </p:cNvPr>
          <p:cNvSpPr txBox="1"/>
          <p:nvPr/>
        </p:nvSpPr>
        <p:spPr>
          <a:xfrm>
            <a:off x="5435601" y="154615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7DB119-CABC-4094-88C8-4015C410B536}"/>
              </a:ext>
            </a:extLst>
          </p:cNvPr>
          <p:cNvSpPr txBox="1"/>
          <p:nvPr/>
        </p:nvSpPr>
        <p:spPr>
          <a:xfrm>
            <a:off x="5598234" y="216071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5A4974-21D4-4E2C-A5B5-28E415E0BBF8}"/>
              </a:ext>
            </a:extLst>
          </p:cNvPr>
          <p:cNvSpPr txBox="1"/>
          <p:nvPr/>
        </p:nvSpPr>
        <p:spPr>
          <a:xfrm>
            <a:off x="5262790" y="246045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D8EAAD-54C8-4435-ADA5-2150C7DA9B56}"/>
              </a:ext>
            </a:extLst>
          </p:cNvPr>
          <p:cNvSpPr txBox="1"/>
          <p:nvPr/>
        </p:nvSpPr>
        <p:spPr>
          <a:xfrm>
            <a:off x="7000880" y="210681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7CE8E6C-76BF-4195-A841-109132B10A9C}"/>
              </a:ext>
            </a:extLst>
          </p:cNvPr>
          <p:cNvSpPr txBox="1"/>
          <p:nvPr/>
        </p:nvSpPr>
        <p:spPr>
          <a:xfrm>
            <a:off x="6995114" y="109104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9229E2-D842-433E-9677-9016B25745C5}"/>
              </a:ext>
            </a:extLst>
          </p:cNvPr>
          <p:cNvSpPr txBox="1"/>
          <p:nvPr/>
        </p:nvSpPr>
        <p:spPr>
          <a:xfrm>
            <a:off x="6995114" y="520550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CD0B83-7029-438D-BD6A-3150F98B80A7}"/>
              </a:ext>
            </a:extLst>
          </p:cNvPr>
          <p:cNvSpPr txBox="1"/>
          <p:nvPr/>
        </p:nvSpPr>
        <p:spPr>
          <a:xfrm>
            <a:off x="7783714" y="2696190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918FCE-3771-461C-A84A-90F2E4F31706}"/>
              </a:ext>
            </a:extLst>
          </p:cNvPr>
          <p:cNvSpPr txBox="1"/>
          <p:nvPr/>
        </p:nvSpPr>
        <p:spPr>
          <a:xfrm>
            <a:off x="7785114" y="2909819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7A47B9F-DF9A-457B-88C0-06AC8CA25CBB}"/>
              </a:ext>
            </a:extLst>
          </p:cNvPr>
          <p:cNvSpPr txBox="1"/>
          <p:nvPr/>
        </p:nvSpPr>
        <p:spPr>
          <a:xfrm>
            <a:off x="7598440" y="15967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445CFC8-BB37-4B67-8BF3-5F17B0900F25}"/>
              </a:ext>
            </a:extLst>
          </p:cNvPr>
          <p:cNvSpPr txBox="1"/>
          <p:nvPr/>
        </p:nvSpPr>
        <p:spPr>
          <a:xfrm>
            <a:off x="7602261" y="1892649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F16B67C-2DF0-452E-937B-AAF10E7E8247}"/>
              </a:ext>
            </a:extLst>
          </p:cNvPr>
          <p:cNvSpPr txBox="1"/>
          <p:nvPr/>
        </p:nvSpPr>
        <p:spPr>
          <a:xfrm>
            <a:off x="1043083" y="376287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Créer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7F31613-8F1D-47FA-B0CB-D6D7366510F4}"/>
              </a:ext>
            </a:extLst>
          </p:cNvPr>
          <p:cNvSpPr txBox="1"/>
          <p:nvPr/>
        </p:nvSpPr>
        <p:spPr>
          <a:xfrm>
            <a:off x="2780051" y="20135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CD84D9-921C-40A5-B7D2-43C6715C0A27}"/>
              </a:ext>
            </a:extLst>
          </p:cNvPr>
          <p:cNvSpPr txBox="1"/>
          <p:nvPr/>
        </p:nvSpPr>
        <p:spPr>
          <a:xfrm>
            <a:off x="10137044" y="49398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19CEDC4-27D9-4B4D-B6D0-A36470577120}"/>
              </a:ext>
            </a:extLst>
          </p:cNvPr>
          <p:cNvSpPr txBox="1"/>
          <p:nvPr/>
        </p:nvSpPr>
        <p:spPr>
          <a:xfrm>
            <a:off x="8875201" y="4390632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EE6A64-C9A3-4FBB-ACD8-3DBD632E7330}"/>
              </a:ext>
            </a:extLst>
          </p:cNvPr>
          <p:cNvSpPr txBox="1"/>
          <p:nvPr/>
        </p:nvSpPr>
        <p:spPr>
          <a:xfrm>
            <a:off x="8005675" y="466526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76F4EE-5666-49CB-9D7B-96FA486AF731}"/>
              </a:ext>
            </a:extLst>
          </p:cNvPr>
          <p:cNvSpPr txBox="1"/>
          <p:nvPr/>
        </p:nvSpPr>
        <p:spPr>
          <a:xfrm>
            <a:off x="4254563" y="5905734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Situer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ECECB94-6A6D-4E34-AC11-13138222ABD9}"/>
              </a:ext>
            </a:extLst>
          </p:cNvPr>
          <p:cNvSpPr txBox="1"/>
          <p:nvPr/>
        </p:nvSpPr>
        <p:spPr>
          <a:xfrm>
            <a:off x="4659771" y="420999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D00E976-55E6-44DA-83A1-E81A1E26A7CB}"/>
              </a:ext>
            </a:extLst>
          </p:cNvPr>
          <p:cNvSpPr txBox="1"/>
          <p:nvPr/>
        </p:nvSpPr>
        <p:spPr>
          <a:xfrm>
            <a:off x="4659771" y="270723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B3EB058-6B87-47BF-803C-EE1DA04B75D5}"/>
              </a:ext>
            </a:extLst>
          </p:cNvPr>
          <p:cNvSpPr txBox="1"/>
          <p:nvPr/>
        </p:nvSpPr>
        <p:spPr>
          <a:xfrm>
            <a:off x="5475703" y="359686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CC3B3D8-AB99-4AF7-8C11-69F538561B32}"/>
              </a:ext>
            </a:extLst>
          </p:cNvPr>
          <p:cNvSpPr txBox="1"/>
          <p:nvPr/>
        </p:nvSpPr>
        <p:spPr>
          <a:xfrm>
            <a:off x="5853933" y="128254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768D1C-7B4D-47DD-B254-E883F0D4FA4C}"/>
              </a:ext>
            </a:extLst>
          </p:cNvPr>
          <p:cNvSpPr txBox="1"/>
          <p:nvPr/>
        </p:nvSpPr>
        <p:spPr>
          <a:xfrm>
            <a:off x="6136924" y="190359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6035BD4-BA4E-4040-B8B6-1C6AE2E10FC9}"/>
              </a:ext>
            </a:extLst>
          </p:cNvPr>
          <p:cNvSpPr txBox="1"/>
          <p:nvPr/>
        </p:nvSpPr>
        <p:spPr>
          <a:xfrm>
            <a:off x="8151917" y="173983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Dépendre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6F03162-2ACC-4EAD-9D44-B2DB10F708EF}"/>
              </a:ext>
            </a:extLst>
          </p:cNvPr>
          <p:cNvSpPr txBox="1"/>
          <p:nvPr/>
        </p:nvSpPr>
        <p:spPr>
          <a:xfrm>
            <a:off x="8151917" y="273536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0EB6260-571C-478B-B296-2F2D0CA928AF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891AB82-8A35-47CA-9EBC-AD80FB68A84C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8946069-0EF9-4402-A58A-94E819134D2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08E84E4-8F50-425B-B809-B8011FD00C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5138DC9-04E8-466C-8965-C7CBF81A97C2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E60AE3F-BC3F-4D72-8213-49A984C5A40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7586632B-36CB-4C42-B5E9-398078C85F9A}"/>
                </a:ext>
              </a:extLst>
            </p:cNvPr>
            <p:cNvCxnSpPr>
              <a:cxnSpLocks/>
              <a:stCxn id="103" idx="3"/>
              <a:endCxn id="10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049D500-BFC9-41E2-8A17-5099C6CBE106}"/>
                </a:ext>
              </a:extLst>
            </p:cNvPr>
            <p:cNvCxnSpPr>
              <a:cxnSpLocks/>
              <a:stCxn id="106" idx="3"/>
              <a:endCxn id="104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F672D72-637D-460B-8E32-E741C1821FB5}"/>
                </a:ext>
              </a:extLst>
            </p:cNvPr>
            <p:cNvCxnSpPr>
              <a:cxnSpLocks/>
              <a:stCxn id="104" idx="3"/>
              <a:endCxn id="11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85C7CA3-8DD3-42F1-81F5-72EE61E867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6E9208-5C61-489E-B778-17DAD7AA0EA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1F1D05-CFF0-4B46-92CE-A4CE2CE9024C}"/>
              </a:ext>
            </a:extLst>
          </p:cNvPr>
          <p:cNvSpPr txBox="1"/>
          <p:nvPr/>
        </p:nvSpPr>
        <p:spPr>
          <a:xfrm>
            <a:off x="-2700280" y="762235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/>
      <p:bldP spid="50" grpId="1"/>
      <p:bldP spid="100" grpId="0"/>
      <p:bldP spid="100" grpId="1"/>
      <p:bldP spid="101" grpId="0"/>
      <p:bldP spid="101" grpId="1"/>
      <p:bldP spid="102" grpId="0"/>
      <p:bldP spid="102" grpId="1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9" grpId="0"/>
      <p:bldP spid="14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Implémentation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de la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160021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2D8C05-BB93-4BB7-8F01-793DB49E0D06}"/>
              </a:ext>
            </a:extLst>
          </p:cNvPr>
          <p:cNvSpPr/>
          <p:nvPr/>
        </p:nvSpPr>
        <p:spPr>
          <a:xfrm>
            <a:off x="2040703" y="3590067"/>
            <a:ext cx="8110593" cy="302522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6E1CE4-AD7C-436F-91A7-291C6D666E60}"/>
              </a:ext>
            </a:extLst>
          </p:cNvPr>
          <p:cNvSpPr/>
          <p:nvPr/>
        </p:nvSpPr>
        <p:spPr>
          <a:xfrm>
            <a:off x="7010726" y="378317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9EB953A-06E9-493A-87E6-F1B69BAD7053}"/>
              </a:ext>
            </a:extLst>
          </p:cNvPr>
          <p:cNvSpPr/>
          <p:nvPr/>
        </p:nvSpPr>
        <p:spPr>
          <a:xfrm>
            <a:off x="2689935" y="383985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1231A4-F2D0-4CE8-911D-A04AB465C3CF}"/>
              </a:ext>
            </a:extLst>
          </p:cNvPr>
          <p:cNvSpPr/>
          <p:nvPr/>
        </p:nvSpPr>
        <p:spPr>
          <a:xfrm>
            <a:off x="6688315" y="1016868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F17C3E-1468-4E8C-B8FC-CD8D6C0B26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585" y="1434264"/>
            <a:ext cx="1690988" cy="845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9FAE96-E6A4-4DAC-AA19-D155219900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00" y="5992518"/>
            <a:ext cx="2306661" cy="497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C0D92F-B6B0-4664-AE40-730AA072E5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042" y="4385189"/>
            <a:ext cx="1126679" cy="589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CA81AE-2113-4D56-A8A6-829BC28B31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295" y="5210998"/>
            <a:ext cx="1209640" cy="8400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224167-D4A9-423B-B087-33B3C06606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986" y="3750365"/>
            <a:ext cx="397094" cy="7260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937DEA-B9A3-4F9E-9994-85CC3C30CE8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7392" y="732167"/>
            <a:ext cx="397094" cy="726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BD778-DAD4-4399-8E1F-4908A8766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77" y="5210998"/>
            <a:ext cx="1013719" cy="1013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FBCC5A5-2FBA-4AFF-942C-20FF6ED4C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4903" y="4407640"/>
            <a:ext cx="789276" cy="7090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FB4A8A-B286-4D34-B20F-29022140CC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23" y="5210780"/>
            <a:ext cx="1209640" cy="8400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CF2FEE-1982-4721-ABFD-2857218FBD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78" y="2413289"/>
            <a:ext cx="839767" cy="854645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E88B5BA-EFE7-4391-A5D5-A9C2B991D6DB}"/>
              </a:ext>
            </a:extLst>
          </p:cNvPr>
          <p:cNvCxnSpPr>
            <a:cxnSpLocks/>
            <a:stCxn id="31" idx="0"/>
            <a:endCxn id="20" idx="1"/>
          </p:cNvCxnSpPr>
          <p:nvPr/>
        </p:nvCxnSpPr>
        <p:spPr>
          <a:xfrm rot="5400000" flipH="1" flipV="1">
            <a:off x="5953150" y="1678125"/>
            <a:ext cx="556277" cy="91405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7EC35DC-D5AC-42CD-A2B1-44EFEFC7F978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4628401" y="3534143"/>
            <a:ext cx="1412071" cy="87965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9B84211-4798-4A63-8505-19CD56D854F0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5525253" y="3516942"/>
            <a:ext cx="1412071" cy="91405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A916F9E-65B4-45EA-AC0A-3A75A90853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032" y="2250020"/>
            <a:ext cx="725821" cy="72582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E0376F4-CDAC-4379-B214-2E4ACDD6E2B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40DC9E-9B88-42E2-AE89-005BC7D7A90E}"/>
              </a:ext>
            </a:extLst>
          </p:cNvPr>
          <p:cNvSpPr txBox="1"/>
          <p:nvPr/>
        </p:nvSpPr>
        <p:spPr>
          <a:xfrm>
            <a:off x="-1916210" y="91561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technologies utilisés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8" grpId="0" animBg="1"/>
      <p:bldP spid="38" grpId="1" animBg="1"/>
      <p:bldP spid="37" grpId="0" animBg="1"/>
      <p:bldP spid="37" grpId="1" animBg="1"/>
      <p:bldP spid="20" grpId="0" animBg="1"/>
      <p:bldP spid="20" grpId="1" animBg="1"/>
      <p:bldP spid="40" grpId="0"/>
      <p:bldP spid="4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2752" y="2961541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1BED4-8D27-4E78-BE0C-896E4347A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1996" y="1769563"/>
            <a:ext cx="2739436" cy="440556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65E3B3-8581-403F-82E2-6BB6243C503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8E7963D-3603-4087-9B03-C1EEC477EF5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F09FE3E-A36F-4EAD-9945-C4E271BFE919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582471E-D058-4140-8149-8726A51F008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0C2849E-7BDB-4947-A283-695E0B55B82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ED1B32-CDDF-41DC-8633-4396117B2FCF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695010-7FF9-45D6-B005-862100F2CA87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047E74-CDB7-4633-921D-4906E220ED77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CD748-C22C-4589-9225-4CF201E0056A}"/>
                </a:ext>
              </a:extLst>
            </p:cNvPr>
            <p:cNvCxnSpPr>
              <a:cxnSpLocks/>
              <a:stCxn id="29" idx="3"/>
              <a:endCxn id="3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24CBB7-E02A-4A31-8E76-A5D5A09E717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32C92-287E-4EF4-B589-FC1C3AB5302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D5B7D4-58D1-43C4-BC20-0C4A9EE71C19}"/>
              </a:ext>
            </a:extLst>
          </p:cNvPr>
          <p:cNvSpPr txBox="1"/>
          <p:nvPr/>
        </p:nvSpPr>
        <p:spPr>
          <a:xfrm>
            <a:off x="-1996644" y="113827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Workflow prospecteur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53911-D6D1-4DEC-94F3-4CC501A6C4F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B433AE-AF75-485D-A02C-CB3F066E0B30}"/>
              </a:ext>
            </a:extLst>
          </p:cNvPr>
          <p:cNvSpPr/>
          <p:nvPr/>
        </p:nvSpPr>
        <p:spPr bwMode="auto">
          <a:xfrm>
            <a:off x="1395046" y="3079161"/>
            <a:ext cx="8475543" cy="2452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0E563B-8CB5-4012-888B-08D4E8736C52}"/>
              </a:ext>
            </a:extLst>
          </p:cNvPr>
          <p:cNvSpPr/>
          <p:nvPr/>
        </p:nvSpPr>
        <p:spPr bwMode="auto">
          <a:xfrm>
            <a:off x="5964644" y="3557234"/>
            <a:ext cx="162179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PROSPEKTOR API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40A164-72F0-442B-A8D7-3F356DB979D5}"/>
              </a:ext>
            </a:extLst>
          </p:cNvPr>
          <p:cNvSpPr/>
          <p:nvPr/>
        </p:nvSpPr>
        <p:spPr bwMode="auto">
          <a:xfrm>
            <a:off x="7881556" y="4528765"/>
            <a:ext cx="1794509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Authentication 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41EEE9-5E33-43ED-9E10-94BA1A8D47B2}"/>
              </a:ext>
            </a:extLst>
          </p:cNvPr>
          <p:cNvSpPr/>
          <p:nvPr/>
        </p:nvSpPr>
        <p:spPr bwMode="auto">
          <a:xfrm>
            <a:off x="2523296" y="4532728"/>
            <a:ext cx="125730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Minio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API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A3961F-EA48-4ED3-B3C0-272CF1F771A8}"/>
              </a:ext>
            </a:extLst>
          </p:cNvPr>
          <p:cNvSpPr/>
          <p:nvPr/>
        </p:nvSpPr>
        <p:spPr bwMode="auto">
          <a:xfrm>
            <a:off x="4928753" y="5793120"/>
            <a:ext cx="1201980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MySQL </a:t>
            </a:r>
          </a:p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DB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493071-B79F-423A-82F9-6164DA6C230A}"/>
              </a:ext>
            </a:extLst>
          </p:cNvPr>
          <p:cNvSpPr/>
          <p:nvPr/>
        </p:nvSpPr>
        <p:spPr bwMode="auto">
          <a:xfrm>
            <a:off x="2738921" y="1652222"/>
            <a:ext cx="1887259" cy="525780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6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Firebase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DB8A07-2E9B-4062-8ED3-7815F5154874}"/>
              </a:ext>
            </a:extLst>
          </p:cNvPr>
          <p:cNvSpPr/>
          <p:nvPr/>
        </p:nvSpPr>
        <p:spPr bwMode="auto">
          <a:xfrm>
            <a:off x="6989036" y="5793120"/>
            <a:ext cx="180028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AD/LDAP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B054D-7AAB-4DAD-A282-12477ECE05FB}"/>
              </a:ext>
            </a:extLst>
          </p:cNvPr>
          <p:cNvSpPr/>
          <p:nvPr/>
        </p:nvSpPr>
        <p:spPr bwMode="auto">
          <a:xfrm>
            <a:off x="3458221" y="5793121"/>
            <a:ext cx="1279993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NFS</a:t>
            </a:r>
          </a:p>
        </p:txBody>
      </p:sp>
      <p:cxnSp>
        <p:nvCxnSpPr>
          <p:cNvPr id="47" name="Straight Arrow Connector 67">
            <a:extLst>
              <a:ext uri="{FF2B5EF4-FFF2-40B4-BE49-F238E27FC236}">
                <a16:creationId xmlns:a16="http://schemas.microsoft.com/office/drawing/2014/main" id="{AA52D430-0AB1-4737-8ABE-0871BAF3C15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 bwMode="auto">
          <a:xfrm rot="16200000" flipH="1">
            <a:off x="3256071" y="4950973"/>
            <a:ext cx="738023" cy="94627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18" descr="https://iconmonstr.com/wp-content/g/gd/makefg.php?i=../assets/preview/2012/png/iconmonstr-database-1.png&amp;r=0&amp;g=0&amp;b=0">
            <a:extLst>
              <a:ext uri="{FF2B5EF4-FFF2-40B4-BE49-F238E27FC236}">
                <a16:creationId xmlns:a16="http://schemas.microsoft.com/office/drawing/2014/main" id="{A1C01634-01D7-4337-B74A-AE5DCBC6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875571" y="6044457"/>
            <a:ext cx="229613" cy="22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 descr="https://iconmonstr.com/wp-content/g/gd/makefg.php?i=../assets/preview/2013/png/iconmonstr-note-20.png&amp;r=0&amp;g=0&amp;b=0">
            <a:extLst>
              <a:ext uri="{FF2B5EF4-FFF2-40B4-BE49-F238E27FC236}">
                <a16:creationId xmlns:a16="http://schemas.microsoft.com/office/drawing/2014/main" id="{439634B2-D6CF-4D71-9119-A5169684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1289" y="6028807"/>
            <a:ext cx="250475" cy="2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Elbow Connector 22">
            <a:extLst>
              <a:ext uri="{FF2B5EF4-FFF2-40B4-BE49-F238E27FC236}">
                <a16:creationId xmlns:a16="http://schemas.microsoft.com/office/drawing/2014/main" id="{A824E629-DB32-42B6-946F-EFB32B7CF0FE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rot="5400000">
            <a:off x="7963003" y="4977311"/>
            <a:ext cx="741985" cy="88963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Elbow Connector 38">
            <a:extLst>
              <a:ext uri="{FF2B5EF4-FFF2-40B4-BE49-F238E27FC236}">
                <a16:creationId xmlns:a16="http://schemas.microsoft.com/office/drawing/2014/main" id="{880E3B64-686A-47CD-9912-388BA565457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530448" y="2585492"/>
            <a:ext cx="453124" cy="344134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Elbow Connector 42">
            <a:extLst>
              <a:ext uri="{FF2B5EF4-FFF2-40B4-BE49-F238E27FC236}">
                <a16:creationId xmlns:a16="http://schemas.microsoft.com/office/drawing/2014/main" id="{7D961781-78EA-4797-A199-F400A7FD3AA9}"/>
              </a:ext>
            </a:extLst>
          </p:cNvPr>
          <p:cNvCxnSpPr>
            <a:cxnSpLocks/>
            <a:stCxn id="40" idx="1"/>
            <a:endCxn id="44" idx="2"/>
          </p:cNvCxnSpPr>
          <p:nvPr/>
        </p:nvCxnSpPr>
        <p:spPr bwMode="auto">
          <a:xfrm rot="10800000">
            <a:off x="3682552" y="2178003"/>
            <a:ext cx="2282093" cy="1640417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Elbow Connector 48">
            <a:extLst>
              <a:ext uri="{FF2B5EF4-FFF2-40B4-BE49-F238E27FC236}">
                <a16:creationId xmlns:a16="http://schemas.microsoft.com/office/drawing/2014/main" id="{A76234FB-C75D-41EB-95F8-4FD080483838}"/>
              </a:ext>
            </a:extLst>
          </p:cNvPr>
          <p:cNvCxnSpPr>
            <a:cxnSpLocks/>
            <a:stCxn id="40" idx="3"/>
            <a:endCxn id="41" idx="0"/>
          </p:cNvCxnSpPr>
          <p:nvPr/>
        </p:nvCxnSpPr>
        <p:spPr bwMode="auto">
          <a:xfrm>
            <a:off x="7586434" y="3818419"/>
            <a:ext cx="1192377" cy="71034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Elbow Connector 87">
            <a:extLst>
              <a:ext uri="{FF2B5EF4-FFF2-40B4-BE49-F238E27FC236}">
                <a16:creationId xmlns:a16="http://schemas.microsoft.com/office/drawing/2014/main" id="{5F4B2E33-DC89-4316-8653-F2DF6729D96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933983" y="2638146"/>
            <a:ext cx="1265892" cy="551262"/>
          </a:xfrm>
          <a:prstGeom prst="bentConnector3">
            <a:avLst>
              <a:gd name="adj1" fmla="val 45751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04E9750F-7CF5-4B7B-AE81-E502CCFC3D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434" y="1049049"/>
            <a:ext cx="933716" cy="9337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B4FB203-F73F-46A1-8CA6-F51C881D63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438" y="1165299"/>
            <a:ext cx="598873" cy="59887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A5590CF-BF1A-4CFF-98CB-71A230AE43B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017" y="1585848"/>
            <a:ext cx="1020052" cy="10200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3B5223F-6E12-44F9-A6DB-BE528B163AB2}"/>
              </a:ext>
            </a:extLst>
          </p:cNvPr>
          <p:cNvSpPr/>
          <p:nvPr/>
        </p:nvSpPr>
        <p:spPr>
          <a:xfrm>
            <a:off x="6888992" y="2004471"/>
            <a:ext cx="2755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895350"/>
            <a:r>
              <a:rPr lang="en-US" sz="1600" b="1" dirty="0">
                <a:solidFill>
                  <a:schemeClr val="accent5"/>
                </a:solidFill>
              </a:rPr>
              <a:t>Load Balancer / Reverse 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90A9DF-95F9-40B8-B411-C19DCBEC33A2}"/>
              </a:ext>
            </a:extLst>
          </p:cNvPr>
          <p:cNvSpPr txBox="1"/>
          <p:nvPr/>
        </p:nvSpPr>
        <p:spPr>
          <a:xfrm>
            <a:off x="5849202" y="2524743"/>
            <a:ext cx="41998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E5BC452-AFFF-47EB-BE3C-BB464879068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730" y="2156831"/>
            <a:ext cx="638277" cy="63827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B02F34-3B3F-420A-B21C-B30D28A54FD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248" y="3144652"/>
            <a:ext cx="2423685" cy="522370"/>
          </a:xfrm>
          <a:prstGeom prst="rect">
            <a:avLst/>
          </a:prstGeom>
        </p:spPr>
      </p:pic>
      <p:cxnSp>
        <p:nvCxnSpPr>
          <p:cNvPr id="62" name="Elbow Connector 63">
            <a:extLst>
              <a:ext uri="{FF2B5EF4-FFF2-40B4-BE49-F238E27FC236}">
                <a16:creationId xmlns:a16="http://schemas.microsoft.com/office/drawing/2014/main" id="{DA0F24F4-FF6C-4BAC-8886-333B35FCEF78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 rot="5400000">
            <a:off x="5372903" y="4246954"/>
            <a:ext cx="1703006" cy="1389326"/>
          </a:xfrm>
          <a:prstGeom prst="bentConnector3">
            <a:avLst>
              <a:gd name="adj1" fmla="val 63768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Elbow Connector 73">
            <a:extLst>
              <a:ext uri="{FF2B5EF4-FFF2-40B4-BE49-F238E27FC236}">
                <a16:creationId xmlns:a16="http://schemas.microsoft.com/office/drawing/2014/main" id="{2A1BFBBA-DC68-4813-8A9D-6BB36444E238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V="1">
            <a:off x="4626180" y="1528726"/>
            <a:ext cx="3151421" cy="3863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AB4A100-477B-4103-B72C-52FF19235849}"/>
              </a:ext>
            </a:extLst>
          </p:cNvPr>
          <p:cNvSpPr txBox="1"/>
          <p:nvPr/>
        </p:nvSpPr>
        <p:spPr>
          <a:xfrm>
            <a:off x="-1591058" y="914398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Architecture  de déploiement</a:t>
            </a:r>
          </a:p>
        </p:txBody>
      </p:sp>
    </p:spTree>
    <p:extLst>
      <p:ext uri="{BB962C8B-B14F-4D97-AF65-F5344CB8AC3E}">
        <p14:creationId xmlns:p14="http://schemas.microsoft.com/office/powerpoint/2010/main" val="151423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8" grpId="0"/>
      <p:bldP spid="58" grpId="1"/>
      <p:bldP spid="59" grpId="0"/>
      <p:bldP spid="59" grpId="1"/>
      <p:bldP spid="64" grpId="0"/>
      <p:bldP spid="6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99BB8-E73D-497B-B89B-082556478B81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DDD7C6-8749-437E-A632-DA30899A1B9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2866A3E-628B-46F8-9498-B5E4D329746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6EA3677-9C65-4E1D-962F-95F2D3DF434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38721FA-C5C2-45F4-858B-186033C5D94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EDFAB8-9F67-49AC-B5A4-B1AAAA0087F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9B95C4-9BA0-4DED-8229-8DC97D2CD51C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472C80F-9A9E-44A0-A268-0F1B5CFC2C90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1448B-B63E-41A5-ACCB-FA5F58739A5C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36D497-65C3-4EFA-9AA8-D6113A8FD9A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D4514-C6EA-490A-B923-93B2B6BEF7A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F09675-7D79-4FDF-BD2C-0D499556E4FD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Tests</a:t>
            </a:r>
          </a:p>
        </p:txBody>
      </p:sp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16989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7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72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8" r="24004"/>
          <a:stretch/>
        </p:blipFill>
        <p:spPr>
          <a:xfrm>
            <a:off x="5227347" y="1828807"/>
            <a:ext cx="6403096" cy="3786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342984-9E6E-4A20-8840-6EF27FCBD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4" y="1692832"/>
            <a:ext cx="3510220" cy="13966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2F3C89-B537-48BC-8A7D-CF270B76F6A8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Mesurer la qualité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46465-3D92-4961-905C-16CE58B17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b="18034"/>
          <a:stretch/>
        </p:blipFill>
        <p:spPr>
          <a:xfrm>
            <a:off x="435747" y="2924907"/>
            <a:ext cx="2286000" cy="1008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5BEB9D-125F-4A5E-8A55-3EBD4A662715}"/>
              </a:ext>
            </a:extLst>
          </p:cNvPr>
          <p:cNvSpPr txBox="1"/>
          <p:nvPr/>
        </p:nvSpPr>
        <p:spPr>
          <a:xfrm>
            <a:off x="-3383780" y="3933092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EFK Stack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05ACB6-0998-4AB2-87C5-F69BF2A4517C}"/>
              </a:ext>
            </a:extLst>
          </p:cNvPr>
          <p:cNvGrpSpPr/>
          <p:nvPr/>
        </p:nvGrpSpPr>
        <p:grpSpPr>
          <a:xfrm>
            <a:off x="3540368" y="939514"/>
            <a:ext cx="7854462" cy="5830942"/>
            <a:chOff x="3540368" y="939514"/>
            <a:chExt cx="7854462" cy="5830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47E49-DFCB-4A04-88D9-83A2DD3A6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7"/>
            <a:stretch/>
          </p:blipFill>
          <p:spPr>
            <a:xfrm>
              <a:off x="3540368" y="939514"/>
              <a:ext cx="7854462" cy="5830942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2F9494E-A368-48E8-9FDF-4A2ECA5B4A30}"/>
                </a:ext>
              </a:extLst>
            </p:cNvPr>
            <p:cNvSpPr/>
            <p:nvPr/>
          </p:nvSpPr>
          <p:spPr>
            <a:xfrm>
              <a:off x="9405892" y="1699846"/>
              <a:ext cx="1437954" cy="691662"/>
            </a:xfrm>
            <a:prstGeom prst="roundRect">
              <a:avLst/>
            </a:prstGeom>
            <a:solidFill>
              <a:srgbClr val="E6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BackOffice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EAD45E0-5210-407A-8CAE-5239E6F9B575}"/>
                </a:ext>
              </a:extLst>
            </p:cNvPr>
            <p:cNvSpPr/>
            <p:nvPr/>
          </p:nvSpPr>
          <p:spPr>
            <a:xfrm>
              <a:off x="8856444" y="3826206"/>
              <a:ext cx="2198418" cy="14843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871F53D-DCC8-49A3-B497-457780AA93B9}"/>
                </a:ext>
              </a:extLst>
            </p:cNvPr>
            <p:cNvSpPr/>
            <p:nvPr/>
          </p:nvSpPr>
          <p:spPr>
            <a:xfrm>
              <a:off x="9300384" y="4314092"/>
              <a:ext cx="1648970" cy="793434"/>
            </a:xfrm>
            <a:prstGeom prst="roundRect">
              <a:avLst/>
            </a:prstGeom>
            <a:solidFill>
              <a:srgbClr val="E6FF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BackEnd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0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A5E-56CE-4D01-8B70-9B94231D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53" y="1959589"/>
            <a:ext cx="1566983" cy="110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67F72-592C-4D42-AF86-EBB2D61D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600434"/>
            <a:ext cx="771137" cy="74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AE30-16E4-42E9-9B04-DEEC88DEB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26" y="2600434"/>
            <a:ext cx="771137" cy="7557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C7A5E1-41C1-423F-B837-9EF74A03F24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F62CDC-F088-49B2-B9F4-3217820FCF2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628AC5-0911-4BCC-A404-29B0D655741D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D8879A-2DDC-4369-A91B-99F1999588DE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1B0AAEF-2EB3-42D7-A6E6-3997E4AC9EB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551222-E87D-4CF0-8CC1-2E3041184919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E4721-166D-4942-BCD6-78A5DDF2884A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1AE879-12AA-4D24-8C7F-89FAC9C0E58F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7432715-4F13-48DB-B799-272523B3A938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F6A69E-8ECC-4F1E-8B11-42F331D680F2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5D5F151-EB5A-4F3A-9278-4B5056E559E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653EE-3814-461B-8F2E-85760BF9D3AE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kern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Pipeline de </a:t>
            </a:r>
            <a:r>
              <a:rPr lang="fr-FR" sz="3200" b="1" kern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déploiment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2070020" y="982226"/>
            <a:ext cx="8433584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5CEBE6-0AFF-441D-B535-B4242DE6EEC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2459450E-DE16-4DDD-91E9-2622EB21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48" y="2553073"/>
            <a:ext cx="2739105" cy="340343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50DA2-5068-4389-B09C-1EDBAD0D826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EECCFB-A488-4F2C-9C5C-EEB3462E8EC6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36BC72-927D-428A-A63C-260E159C9E5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BFB333-625C-4915-877E-9E9FCF1F418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AB8195F-7EDE-419E-A556-6DCF3C95A62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0146ED-DDAB-4F28-AA5F-9756AC9389A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AB33B38-9E4A-45E0-A0E0-9E10098341B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B4FD09-F23D-4C7C-8AA6-8BDF54121E5B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4A583F-276B-4645-9863-FA9687A0F1B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0D69D5-9779-483E-AC22-4845A4E1815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DAAA3FD-61E4-4CA0-BB0B-7F4F6D601CC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C1355-7D0B-4DD5-9C75-384CE7491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87"/>
          <a:stretch/>
        </p:blipFill>
        <p:spPr>
          <a:xfrm>
            <a:off x="-5" y="4176589"/>
            <a:ext cx="12192005" cy="1853048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1CD2FB7F-4D00-4632-A86F-3D260A2FB580}"/>
              </a:ext>
            </a:extLst>
          </p:cNvPr>
          <p:cNvSpPr/>
          <p:nvPr/>
        </p:nvSpPr>
        <p:spPr>
          <a:xfrm rot="16200000">
            <a:off x="629622" y="3509348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7 L -0.00352 -0.228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143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0" grpId="0" animBg="1"/>
      <p:bldP spid="20" grpId="1" animBg="1"/>
      <p:bldP spid="2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2B384BB-9368-4462-B540-7D86DBC0BAB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C250A2C-8780-414F-86D3-8EDCC8FA0BFA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D01E042-F58E-4B40-AFB8-40940E27C0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D424012-7AC2-451E-B594-29EC5463D54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1EC49D6-5309-4224-BCB1-580E623ACAE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EE88F1-5238-4D07-AB2E-088F3791C0A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96006E7-E513-4496-9D0F-9A4937AA138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55A196-3C6C-4E4B-BD7B-7ED50792FB46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BBDE43-C781-472B-B8D9-738A1815AFCA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EF28251-3F43-4580-BAD7-33275FC4E5B0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C400730-2667-4B9F-8DA3-B92C326FA43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Défruitage</a:t>
            </a:r>
            <a:endParaRPr lang="fr-FR" sz="32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C33CCC-8880-435F-AA6E-E3EFEC86ABC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49799B-F2F5-4619-AFE9-C40EF9C7890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B4584FC-65B5-4471-9707-7D4BDC8C39F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2F81CB-E12C-449C-9423-32390851C507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8E47945-FB80-4082-9550-43305CEEC6B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4DF377-B3A3-4878-BD03-71959ACFA5A5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420429-7FDC-4CC4-AD7C-5D380B99C842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DE2817-2713-478D-A0E0-AE7D66F495D2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0F89F5-0A8A-4FC2-8749-61FCE27424A0}"/>
                </a:ext>
              </a:extLst>
            </p:cNvPr>
            <p:cNvCxnSpPr>
              <a:cxnSpLocks/>
              <a:stCxn id="22" idx="3"/>
              <a:endCxn id="2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11CCC5-3D2E-47C2-91B2-E2EF0580C709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521EF55-C160-4D8C-B1B5-04D12D5A2E5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5E36384-6BDA-4E21-A0E4-D98DDADEE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54" y="4530621"/>
            <a:ext cx="1881218" cy="1779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018" y="2519167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4718868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589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FB6EA-7F80-476C-A6B9-C6F8D1E35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09" y="4981222"/>
            <a:ext cx="877708" cy="877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BCC65-374D-4560-86B9-A28ED2CBA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5" y="2215829"/>
            <a:ext cx="2457153" cy="1608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FF60-35D4-473D-8860-A3FF5C320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50" y="2241068"/>
            <a:ext cx="1399822" cy="1399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4C8AF0-72DA-4C56-9D1A-DCD223489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7" y="1648909"/>
            <a:ext cx="2175587" cy="2175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768BAF-8B98-43F9-9C3B-67B784E3E6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0" y="4845753"/>
            <a:ext cx="1464733" cy="14647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DFCE259-E834-468F-A6F2-37BB9F5BA1F5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7D22B5-E8D8-4E6C-8BA3-3AE7DFA7DF7F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DA36E04-DD8C-4CDA-8626-DDA1CF9B9776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E1CE784-5ACD-483B-B955-B99F1E844685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D55736-6612-4E38-832A-047FFC76371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542414-B990-43DC-B7DD-5999DB4144B8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EC501-8397-4123-8ABD-46895CADA6FD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A321E0-85B1-4FAD-A981-88BA453E8F3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A805E5-688A-4FD1-B551-F6C2DDE1412C}"/>
                </a:ext>
              </a:extLst>
            </p:cNvPr>
            <p:cNvCxnSpPr>
              <a:cxnSpLocks/>
              <a:stCxn id="33" idx="3"/>
              <a:endCxn id="3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6647B9-FE68-4D26-B776-E5749C7F0099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6EA7E9F-AFF2-4820-97E3-4C6AA50A9D9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4609366" y="4409976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72" y="240388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81FC9A7-001D-444A-8439-9B6CBD2D4497}"/>
              </a:ext>
            </a:extLst>
          </p:cNvPr>
          <p:cNvGrpSpPr/>
          <p:nvPr/>
        </p:nvGrpSpPr>
        <p:grpSpPr>
          <a:xfrm>
            <a:off x="9029017" y="4431959"/>
            <a:ext cx="1977818" cy="1957552"/>
            <a:chOff x="4876800" y="2209800"/>
            <a:chExt cx="2600130" cy="2438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E2FF03-F1E1-43FE-B977-4AF98A71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F8E23A-7F0A-4697-96BF-E29316370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530" y="2367482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D904D6-12B4-4F22-8494-C83CBAFE10C8}"/>
              </a:ext>
            </a:extLst>
          </p:cNvPr>
          <p:cNvGrpSpPr/>
          <p:nvPr/>
        </p:nvGrpSpPr>
        <p:grpSpPr>
          <a:xfrm>
            <a:off x="1256850" y="4124615"/>
            <a:ext cx="1652058" cy="2264896"/>
            <a:chOff x="1057721" y="3485451"/>
            <a:chExt cx="2042604" cy="30666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60C136-26CF-47E1-8904-C2C06A8C3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40378">
              <a:off x="1718243" y="3580370"/>
              <a:ext cx="1382082" cy="138208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7F2F24-2B90-49C1-ACF6-B312132953E9}"/>
                </a:ext>
              </a:extLst>
            </p:cNvPr>
            <p:cNvGrpSpPr/>
            <p:nvPr/>
          </p:nvGrpSpPr>
          <p:grpSpPr>
            <a:xfrm>
              <a:off x="1057721" y="4339168"/>
              <a:ext cx="1420636" cy="2212962"/>
              <a:chOff x="4257675" y="2098410"/>
              <a:chExt cx="2612997" cy="448812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7BE3372-4591-4E37-9671-9B3DEB600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675" y="2098410"/>
                <a:ext cx="2612997" cy="448812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C6AA4DA-C374-456D-90A6-AF102F530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754" y="2779847"/>
                <a:ext cx="1729624" cy="307008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F29256-8A66-4514-AB8B-F5A2BC68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999" y="3485451"/>
              <a:ext cx="485422" cy="48542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8C2F7-5F28-4C0D-B0E1-D0B3164C839E}"/>
              </a:ext>
            </a:extLst>
          </p:cNvPr>
          <p:cNvGrpSpPr/>
          <p:nvPr/>
        </p:nvGrpSpPr>
        <p:grpSpPr>
          <a:xfrm>
            <a:off x="1510782" y="2130809"/>
            <a:ext cx="1462822" cy="1212468"/>
            <a:chOff x="812638" y="1506654"/>
            <a:chExt cx="2404122" cy="19527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0A71E23-D681-48C8-86A9-4811B83B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38" y="1506654"/>
              <a:ext cx="2404122" cy="19527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32D1-7CBF-4E71-B2F3-34AF8D30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08" y="1807178"/>
              <a:ext cx="1332357" cy="14167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DC3154-3C22-4EF8-8581-822C65C0BA92}"/>
              </a:ext>
            </a:extLst>
          </p:cNvPr>
          <p:cNvGrpSpPr/>
          <p:nvPr/>
        </p:nvGrpSpPr>
        <p:grpSpPr>
          <a:xfrm>
            <a:off x="9258756" y="1956580"/>
            <a:ext cx="1723572" cy="2144561"/>
            <a:chOff x="9318167" y="1213478"/>
            <a:chExt cx="2023706" cy="279893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62430D-126C-413C-BBFD-AFFC7192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739" y="1213478"/>
              <a:ext cx="624561" cy="10049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13513C-0360-4F77-B5D7-9D8F8B26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167" y="2191074"/>
              <a:ext cx="2023706" cy="182133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8C765F-9B85-4696-B4D8-C44A7ED221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0B10F12-46FE-433F-A00C-7785F31EAAD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881638A-DDA5-4A3F-AA14-963B849C2C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BEAA1A7-C0AE-47BB-B1A3-C5B749A30DC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BE51970-43DB-45D9-88D3-48DF3455C9B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ADF44A-C991-4EC7-AA67-72FFD8AFA4DD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B1AC86-F85A-4C29-90CB-74AD115DE222}"/>
                </a:ext>
              </a:extLst>
            </p:cNvPr>
            <p:cNvCxnSpPr>
              <a:cxnSpLocks/>
              <a:stCxn id="27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8E3BB1-11D3-41B6-8505-6AC449CEECE9}"/>
                </a:ext>
              </a:extLst>
            </p:cNvPr>
            <p:cNvCxnSpPr>
              <a:cxnSpLocks/>
              <a:stCxn id="32" idx="3"/>
              <a:endCxn id="3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E420-A49A-4B33-B8F4-68B5924B4AA4}"/>
                </a:ext>
              </a:extLst>
            </p:cNvPr>
            <p:cNvCxnSpPr>
              <a:cxnSpLocks/>
              <a:stCxn id="30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24F01E-AD14-4323-AC2C-05A576072563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76038B6-3D93-47F5-A366-100CB9EB260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cxnSpLocks/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F29398FE-291B-42B7-9F3B-6010CBDC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1258" y="5399543"/>
            <a:ext cx="12700" cy="12700"/>
          </a:xfrm>
          <a:prstGeom prst="bentConnector3">
            <a:avLst>
              <a:gd name="adj1" fmla="val 1800000"/>
            </a:avLst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9D3056-CB30-46B0-AAEA-2D85674F7C93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67ECFC7-CB81-4ADC-A072-C8F81D90208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0E07F4-4596-4047-834E-105D05BB4A7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A18DA5B-6733-48FD-BA42-16170712FF1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2EE5E1-F210-4AD8-954C-5D373F51DC9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1CB76D-91D4-4FF7-BFA8-7FE56060796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64B6AC-2EEB-45D4-BEA6-01B62DEFBFB6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50BE43A-E917-4B02-8514-056B46BCFC2D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CEDCFC1-3ACD-4D45-B807-FCF50EC0DDA9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DC031D5-851A-479E-8A99-EC5D059983A7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6787CA2-8E95-4189-BA85-B5181692D07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9929</TotalTime>
  <Words>1353</Words>
  <Application>Microsoft Office PowerPoint</Application>
  <PresentationFormat>Widescreen</PresentationFormat>
  <Paragraphs>440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Bahnschrift SemiLight</vt:lpstr>
      <vt:lpstr>Berlin Sans FB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159</cp:revision>
  <dcterms:created xsi:type="dcterms:W3CDTF">2019-06-10T09:55:12Z</dcterms:created>
  <dcterms:modified xsi:type="dcterms:W3CDTF">2019-06-24T22:57:49Z</dcterms:modified>
</cp:coreProperties>
</file>